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9_0.xml" ContentType="application/vnd.ms-powerpoint.comments+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0"/>
  </p:notesMasterIdLst>
  <p:sldIdLst>
    <p:sldId id="256" r:id="rId5"/>
    <p:sldId id="257" r:id="rId6"/>
    <p:sldId id="258" r:id="rId7"/>
    <p:sldId id="259" r:id="rId8"/>
    <p:sldId id="260" r:id="rId9"/>
    <p:sldId id="267" r:id="rId10"/>
    <p:sldId id="261" r:id="rId11"/>
    <p:sldId id="268" r:id="rId12"/>
    <p:sldId id="262" r:id="rId13"/>
    <p:sldId id="270" r:id="rId14"/>
    <p:sldId id="263" r:id="rId15"/>
    <p:sldId id="269" r:id="rId16"/>
    <p:sldId id="264" r:id="rId17"/>
    <p:sldId id="265" r:id="rId18"/>
    <p:sldId id="271"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0E86C7-153B-A230-B12D-8C2C71EF3CD0}" name="Binnix, Elaine M" initials="BEM" userId="S::ebinnix@nps.gov::d13719b3-9e87-41fa-97c1-bcb3d2a7532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B9CD37-E0FD-47E4-A6FD-BF48C2D27D80}" v="245" dt="2023-04-21T22:14:57.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78" d="100"/>
          <a:sy n="78" d="100"/>
        </p:scale>
        <p:origin x="86" y="39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nix, Elaine M" userId="d13719b3-9e87-41fa-97c1-bcb3d2a75326" providerId="ADAL" clId="{EFB9CD37-E0FD-47E4-A6FD-BF48C2D27D80}"/>
    <pc:docChg chg="undo custSel delSld modSld sldOrd">
      <pc:chgData name="Binnix, Elaine M" userId="d13719b3-9e87-41fa-97c1-bcb3d2a75326" providerId="ADAL" clId="{EFB9CD37-E0FD-47E4-A6FD-BF48C2D27D80}" dt="2023-04-12T17:06:38.816" v="1546" actId="962"/>
      <pc:docMkLst>
        <pc:docMk/>
      </pc:docMkLst>
      <pc:sldChg chg="modSp mod">
        <pc:chgData name="Binnix, Elaine M" userId="d13719b3-9e87-41fa-97c1-bcb3d2a75326" providerId="ADAL" clId="{EFB9CD37-E0FD-47E4-A6FD-BF48C2D27D80}" dt="2023-04-10T21:49:39.159" v="794" actId="113"/>
        <pc:sldMkLst>
          <pc:docMk/>
          <pc:sldMk cId="0" sldId="256"/>
        </pc:sldMkLst>
        <pc:spChg chg="mod">
          <ac:chgData name="Binnix, Elaine M" userId="d13719b3-9e87-41fa-97c1-bcb3d2a75326" providerId="ADAL" clId="{EFB9CD37-E0FD-47E4-A6FD-BF48C2D27D80}" dt="2023-04-10T21:49:39.159" v="794" actId="113"/>
          <ac:spMkLst>
            <pc:docMk/>
            <pc:sldMk cId="0" sldId="256"/>
            <ac:spMk id="54" creationId="{00000000-0000-0000-0000-000000000000}"/>
          </ac:spMkLst>
        </pc:spChg>
        <pc:spChg chg="mod">
          <ac:chgData name="Binnix, Elaine M" userId="d13719b3-9e87-41fa-97c1-bcb3d2a75326" providerId="ADAL" clId="{EFB9CD37-E0FD-47E4-A6FD-BF48C2D27D80}" dt="2023-04-10T21:19:50.194" v="353" actId="20577"/>
          <ac:spMkLst>
            <pc:docMk/>
            <pc:sldMk cId="0" sldId="256"/>
            <ac:spMk id="55" creationId="{00000000-0000-0000-0000-000000000000}"/>
          </ac:spMkLst>
        </pc:spChg>
        <pc:picChg chg="mod">
          <ac:chgData name="Binnix, Elaine M" userId="d13719b3-9e87-41fa-97c1-bcb3d2a75326" providerId="ADAL" clId="{EFB9CD37-E0FD-47E4-A6FD-BF48C2D27D80}" dt="2023-04-10T15:41:10.666" v="265" actId="962"/>
          <ac:picMkLst>
            <pc:docMk/>
            <pc:sldMk cId="0" sldId="256"/>
            <ac:picMk id="56" creationId="{00000000-0000-0000-0000-000000000000}"/>
          </ac:picMkLst>
        </pc:picChg>
      </pc:sldChg>
      <pc:sldChg chg="addSp modSp mod modNotes">
        <pc:chgData name="Binnix, Elaine M" userId="d13719b3-9e87-41fa-97c1-bcb3d2a75326" providerId="ADAL" clId="{EFB9CD37-E0FD-47E4-A6FD-BF48C2D27D80}" dt="2023-04-12T17:04:32.913" v="1539" actId="962"/>
        <pc:sldMkLst>
          <pc:docMk/>
          <pc:sldMk cId="0" sldId="257"/>
        </pc:sldMkLst>
        <pc:spChg chg="mod">
          <ac:chgData name="Binnix, Elaine M" userId="d13719b3-9e87-41fa-97c1-bcb3d2a75326" providerId="ADAL" clId="{EFB9CD37-E0FD-47E4-A6FD-BF48C2D27D80}" dt="2023-04-10T21:49:43.309" v="795" actId="113"/>
          <ac:spMkLst>
            <pc:docMk/>
            <pc:sldMk cId="0" sldId="257"/>
            <ac:spMk id="61" creationId="{00000000-0000-0000-0000-000000000000}"/>
          </ac:spMkLst>
        </pc:spChg>
        <pc:picChg chg="add mod modCrop">
          <ac:chgData name="Binnix, Elaine M" userId="d13719b3-9e87-41fa-97c1-bcb3d2a75326" providerId="ADAL" clId="{EFB9CD37-E0FD-47E4-A6FD-BF48C2D27D80}" dt="2023-04-12T17:04:27.700" v="1536" actId="962"/>
          <ac:picMkLst>
            <pc:docMk/>
            <pc:sldMk cId="0" sldId="257"/>
            <ac:picMk id="3" creationId="{FBCD9CE9-2D76-3D5B-40BC-27B27ECF8098}"/>
          </ac:picMkLst>
        </pc:picChg>
        <pc:picChg chg="add mod">
          <ac:chgData name="Binnix, Elaine M" userId="d13719b3-9e87-41fa-97c1-bcb3d2a75326" providerId="ADAL" clId="{EFB9CD37-E0FD-47E4-A6FD-BF48C2D27D80}" dt="2023-04-12T17:04:28.285" v="1537" actId="962"/>
          <ac:picMkLst>
            <pc:docMk/>
            <pc:sldMk cId="0" sldId="257"/>
            <ac:picMk id="5" creationId="{9507D954-5F93-19CC-D77C-9CB909D76E77}"/>
          </ac:picMkLst>
        </pc:picChg>
        <pc:picChg chg="add mod">
          <ac:chgData name="Binnix, Elaine M" userId="d13719b3-9e87-41fa-97c1-bcb3d2a75326" providerId="ADAL" clId="{EFB9CD37-E0FD-47E4-A6FD-BF48C2D27D80}" dt="2023-04-12T17:04:31.086" v="1538" actId="962"/>
          <ac:picMkLst>
            <pc:docMk/>
            <pc:sldMk cId="0" sldId="257"/>
            <ac:picMk id="7" creationId="{076868F5-D609-9E79-E338-AB60DA794B30}"/>
          </ac:picMkLst>
        </pc:picChg>
        <pc:picChg chg="add mod">
          <ac:chgData name="Binnix, Elaine M" userId="d13719b3-9e87-41fa-97c1-bcb3d2a75326" providerId="ADAL" clId="{EFB9CD37-E0FD-47E4-A6FD-BF48C2D27D80}" dt="2023-04-12T17:04:32.913" v="1539" actId="962"/>
          <ac:picMkLst>
            <pc:docMk/>
            <pc:sldMk cId="0" sldId="257"/>
            <ac:picMk id="9" creationId="{3FE16688-2A20-F860-8A14-A9CEE247927B}"/>
          </ac:picMkLst>
        </pc:picChg>
        <pc:picChg chg="mod">
          <ac:chgData name="Binnix, Elaine M" userId="d13719b3-9e87-41fa-97c1-bcb3d2a75326" providerId="ADAL" clId="{EFB9CD37-E0FD-47E4-A6FD-BF48C2D27D80}" dt="2023-04-12T17:04:25.383" v="1535" actId="962"/>
          <ac:picMkLst>
            <pc:docMk/>
            <pc:sldMk cId="0" sldId="257"/>
            <ac:picMk id="62" creationId="{00000000-0000-0000-0000-000000000000}"/>
          </ac:picMkLst>
        </pc:picChg>
      </pc:sldChg>
      <pc:sldChg chg="modSp mod setBg modNotes">
        <pc:chgData name="Binnix, Elaine M" userId="d13719b3-9e87-41fa-97c1-bcb3d2a75326" providerId="ADAL" clId="{EFB9CD37-E0FD-47E4-A6FD-BF48C2D27D80}" dt="2023-04-11T18:37:05.624" v="993" actId="20577"/>
        <pc:sldMkLst>
          <pc:docMk/>
          <pc:sldMk cId="0" sldId="258"/>
        </pc:sldMkLst>
        <pc:spChg chg="mod">
          <ac:chgData name="Binnix, Elaine M" userId="d13719b3-9e87-41fa-97c1-bcb3d2a75326" providerId="ADAL" clId="{EFB9CD37-E0FD-47E4-A6FD-BF48C2D27D80}" dt="2023-04-10T21:49:48.059" v="796" actId="113"/>
          <ac:spMkLst>
            <pc:docMk/>
            <pc:sldMk cId="0" sldId="258"/>
            <ac:spMk id="68" creationId="{00000000-0000-0000-0000-000000000000}"/>
          </ac:spMkLst>
        </pc:spChg>
        <pc:spChg chg="mod">
          <ac:chgData name="Binnix, Elaine M" userId="d13719b3-9e87-41fa-97c1-bcb3d2a75326" providerId="ADAL" clId="{EFB9CD37-E0FD-47E4-A6FD-BF48C2D27D80}" dt="2023-04-11T18:37:05.624" v="993" actId="20577"/>
          <ac:spMkLst>
            <pc:docMk/>
            <pc:sldMk cId="0" sldId="258"/>
            <ac:spMk id="69" creationId="{00000000-0000-0000-0000-000000000000}"/>
          </ac:spMkLst>
        </pc:spChg>
        <pc:picChg chg="mod">
          <ac:chgData name="Binnix, Elaine M" userId="d13719b3-9e87-41fa-97c1-bcb3d2a75326" providerId="ADAL" clId="{EFB9CD37-E0FD-47E4-A6FD-BF48C2D27D80}" dt="2023-04-10T22:13:22.713" v="981" actId="29295"/>
          <ac:picMkLst>
            <pc:docMk/>
            <pc:sldMk cId="0" sldId="258"/>
            <ac:picMk id="67" creationId="{00000000-0000-0000-0000-000000000000}"/>
          </ac:picMkLst>
        </pc:picChg>
      </pc:sldChg>
      <pc:sldChg chg="addSp delSp modSp mod setBg">
        <pc:chgData name="Binnix, Elaine M" userId="d13719b3-9e87-41fa-97c1-bcb3d2a75326" providerId="ADAL" clId="{EFB9CD37-E0FD-47E4-A6FD-BF48C2D27D80}" dt="2023-04-12T17:06:09.983" v="1545" actId="14100"/>
        <pc:sldMkLst>
          <pc:docMk/>
          <pc:sldMk cId="0" sldId="259"/>
        </pc:sldMkLst>
        <pc:spChg chg="mod">
          <ac:chgData name="Binnix, Elaine M" userId="d13719b3-9e87-41fa-97c1-bcb3d2a75326" providerId="ADAL" clId="{EFB9CD37-E0FD-47E4-A6FD-BF48C2D27D80}" dt="2023-04-10T21:51:28.893" v="809" actId="404"/>
          <ac:spMkLst>
            <pc:docMk/>
            <pc:sldMk cId="0" sldId="259"/>
            <ac:spMk id="74" creationId="{00000000-0000-0000-0000-000000000000}"/>
          </ac:spMkLst>
        </pc:spChg>
        <pc:spChg chg="mod">
          <ac:chgData name="Binnix, Elaine M" userId="d13719b3-9e87-41fa-97c1-bcb3d2a75326" providerId="ADAL" clId="{EFB9CD37-E0FD-47E4-A6FD-BF48C2D27D80}" dt="2023-04-12T17:06:09.983" v="1545" actId="14100"/>
          <ac:spMkLst>
            <pc:docMk/>
            <pc:sldMk cId="0" sldId="259"/>
            <ac:spMk id="75" creationId="{00000000-0000-0000-0000-000000000000}"/>
          </ac:spMkLst>
        </pc:spChg>
        <pc:picChg chg="add del mod ord">
          <ac:chgData name="Binnix, Elaine M" userId="d13719b3-9e87-41fa-97c1-bcb3d2a75326" providerId="ADAL" clId="{EFB9CD37-E0FD-47E4-A6FD-BF48C2D27D80}" dt="2023-04-10T21:31:59.561" v="650" actId="21"/>
          <ac:picMkLst>
            <pc:docMk/>
            <pc:sldMk cId="0" sldId="259"/>
            <ac:picMk id="3" creationId="{C12952BA-356D-0964-5AB2-D62601C49412}"/>
          </ac:picMkLst>
        </pc:picChg>
        <pc:picChg chg="add del mod ord">
          <ac:chgData name="Binnix, Elaine M" userId="d13719b3-9e87-41fa-97c1-bcb3d2a75326" providerId="ADAL" clId="{EFB9CD37-E0FD-47E4-A6FD-BF48C2D27D80}" dt="2023-04-10T21:31:59.561" v="650" actId="21"/>
          <ac:picMkLst>
            <pc:docMk/>
            <pc:sldMk cId="0" sldId="259"/>
            <ac:picMk id="5" creationId="{345EB90A-5204-7C36-414A-824F2AE58FB1}"/>
          </ac:picMkLst>
        </pc:picChg>
        <pc:picChg chg="add del mod ord">
          <ac:chgData name="Binnix, Elaine M" userId="d13719b3-9e87-41fa-97c1-bcb3d2a75326" providerId="ADAL" clId="{EFB9CD37-E0FD-47E4-A6FD-BF48C2D27D80}" dt="2023-04-10T21:31:59.561" v="650" actId="21"/>
          <ac:picMkLst>
            <pc:docMk/>
            <pc:sldMk cId="0" sldId="259"/>
            <ac:picMk id="7" creationId="{17F4A941-6D5D-7B22-E607-D913186E4F76}"/>
          </ac:picMkLst>
        </pc:picChg>
        <pc:picChg chg="add mod">
          <ac:chgData name="Binnix, Elaine M" userId="d13719b3-9e87-41fa-97c1-bcb3d2a75326" providerId="ADAL" clId="{EFB9CD37-E0FD-47E4-A6FD-BF48C2D27D80}" dt="2023-04-10T21:35:54.156" v="679" actId="1076"/>
          <ac:picMkLst>
            <pc:docMk/>
            <pc:sldMk cId="0" sldId="259"/>
            <ac:picMk id="9" creationId="{CE0F7575-224D-FE69-9D03-31C0BFFCA7A1}"/>
          </ac:picMkLst>
        </pc:picChg>
        <pc:picChg chg="add mod">
          <ac:chgData name="Binnix, Elaine M" userId="d13719b3-9e87-41fa-97c1-bcb3d2a75326" providerId="ADAL" clId="{EFB9CD37-E0FD-47E4-A6FD-BF48C2D27D80}" dt="2023-04-10T21:38:12.594" v="686" actId="962"/>
          <ac:picMkLst>
            <pc:docMk/>
            <pc:sldMk cId="0" sldId="259"/>
            <ac:picMk id="11" creationId="{ED1D043B-7C01-12EE-CCD8-666F149698DF}"/>
          </ac:picMkLst>
        </pc:picChg>
        <pc:picChg chg="add mod">
          <ac:chgData name="Binnix, Elaine M" userId="d13719b3-9e87-41fa-97c1-bcb3d2a75326" providerId="ADAL" clId="{EFB9CD37-E0FD-47E4-A6FD-BF48C2D27D80}" dt="2023-04-10T21:38:14.853" v="687" actId="962"/>
          <ac:picMkLst>
            <pc:docMk/>
            <pc:sldMk cId="0" sldId="259"/>
            <ac:picMk id="13" creationId="{93B628DA-6C5A-D291-31FF-0F1434E59F13}"/>
          </ac:picMkLst>
        </pc:picChg>
        <pc:picChg chg="add mod">
          <ac:chgData name="Binnix, Elaine M" userId="d13719b3-9e87-41fa-97c1-bcb3d2a75326" providerId="ADAL" clId="{EFB9CD37-E0FD-47E4-A6FD-BF48C2D27D80}" dt="2023-04-10T21:38:16.580" v="688" actId="962"/>
          <ac:picMkLst>
            <pc:docMk/>
            <pc:sldMk cId="0" sldId="259"/>
            <ac:picMk id="15" creationId="{B6A26A8E-3ED5-5DC3-39A0-AB3726590154}"/>
          </ac:picMkLst>
        </pc:picChg>
        <pc:picChg chg="del">
          <ac:chgData name="Binnix, Elaine M" userId="d13719b3-9e87-41fa-97c1-bcb3d2a75326" providerId="ADAL" clId="{EFB9CD37-E0FD-47E4-A6FD-BF48C2D27D80}" dt="2023-04-10T21:27:51.618" v="632" actId="21"/>
          <ac:picMkLst>
            <pc:docMk/>
            <pc:sldMk cId="0" sldId="259"/>
            <ac:picMk id="76" creationId="{00000000-0000-0000-0000-000000000000}"/>
          </ac:picMkLst>
        </pc:picChg>
      </pc:sldChg>
      <pc:sldChg chg="modSp mod">
        <pc:chgData name="Binnix, Elaine M" userId="d13719b3-9e87-41fa-97c1-bcb3d2a75326" providerId="ADAL" clId="{EFB9CD37-E0FD-47E4-A6FD-BF48C2D27D80}" dt="2023-04-12T17:06:38.816" v="1546" actId="962"/>
        <pc:sldMkLst>
          <pc:docMk/>
          <pc:sldMk cId="0" sldId="260"/>
        </pc:sldMkLst>
        <pc:spChg chg="mod">
          <ac:chgData name="Binnix, Elaine M" userId="d13719b3-9e87-41fa-97c1-bcb3d2a75326" providerId="ADAL" clId="{EFB9CD37-E0FD-47E4-A6FD-BF48C2D27D80}" dt="2023-04-10T21:49:56.205" v="798" actId="113"/>
          <ac:spMkLst>
            <pc:docMk/>
            <pc:sldMk cId="0" sldId="260"/>
            <ac:spMk id="81" creationId="{00000000-0000-0000-0000-000000000000}"/>
          </ac:spMkLst>
        </pc:spChg>
        <pc:spChg chg="mod">
          <ac:chgData name="Binnix, Elaine M" userId="d13719b3-9e87-41fa-97c1-bcb3d2a75326" providerId="ADAL" clId="{EFB9CD37-E0FD-47E4-A6FD-BF48C2D27D80}" dt="2023-04-11T18:39:14.588" v="1019" actId="1076"/>
          <ac:spMkLst>
            <pc:docMk/>
            <pc:sldMk cId="0" sldId="260"/>
            <ac:spMk id="82" creationId="{00000000-0000-0000-0000-000000000000}"/>
          </ac:spMkLst>
        </pc:spChg>
        <pc:picChg chg="mod ord modCrop">
          <ac:chgData name="Binnix, Elaine M" userId="d13719b3-9e87-41fa-97c1-bcb3d2a75326" providerId="ADAL" clId="{EFB9CD37-E0FD-47E4-A6FD-BF48C2D27D80}" dt="2023-04-12T17:06:38.816" v="1546" actId="962"/>
          <ac:picMkLst>
            <pc:docMk/>
            <pc:sldMk cId="0" sldId="260"/>
            <ac:picMk id="83" creationId="{00000000-0000-0000-0000-000000000000}"/>
          </ac:picMkLst>
        </pc:picChg>
      </pc:sldChg>
      <pc:sldChg chg="modSp mod">
        <pc:chgData name="Binnix, Elaine M" userId="d13719b3-9e87-41fa-97c1-bcb3d2a75326" providerId="ADAL" clId="{EFB9CD37-E0FD-47E4-A6FD-BF48C2D27D80}" dt="2023-04-12T17:02:50.027" v="1530" actId="113"/>
        <pc:sldMkLst>
          <pc:docMk/>
          <pc:sldMk cId="0" sldId="261"/>
        </pc:sldMkLst>
        <pc:spChg chg="mod">
          <ac:chgData name="Binnix, Elaine M" userId="d13719b3-9e87-41fa-97c1-bcb3d2a75326" providerId="ADAL" clId="{EFB9CD37-E0FD-47E4-A6FD-BF48C2D27D80}" dt="2023-04-10T21:51:55.362" v="812" actId="113"/>
          <ac:spMkLst>
            <pc:docMk/>
            <pc:sldMk cId="0" sldId="261"/>
            <ac:spMk id="88" creationId="{00000000-0000-0000-0000-000000000000}"/>
          </ac:spMkLst>
        </pc:spChg>
        <pc:spChg chg="mod">
          <ac:chgData name="Binnix, Elaine M" userId="d13719b3-9e87-41fa-97c1-bcb3d2a75326" providerId="ADAL" clId="{EFB9CD37-E0FD-47E4-A6FD-BF48C2D27D80}" dt="2023-04-12T17:02:50.027" v="1530" actId="113"/>
          <ac:spMkLst>
            <pc:docMk/>
            <pc:sldMk cId="0" sldId="261"/>
            <ac:spMk id="89" creationId="{00000000-0000-0000-0000-000000000000}"/>
          </ac:spMkLst>
        </pc:spChg>
        <pc:picChg chg="mod">
          <ac:chgData name="Binnix, Elaine M" userId="d13719b3-9e87-41fa-97c1-bcb3d2a75326" providerId="ADAL" clId="{EFB9CD37-E0FD-47E4-A6FD-BF48C2D27D80}" dt="2023-04-10T21:48:43.223" v="784" actId="962"/>
          <ac:picMkLst>
            <pc:docMk/>
            <pc:sldMk cId="0" sldId="261"/>
            <ac:picMk id="90" creationId="{00000000-0000-0000-0000-000000000000}"/>
          </ac:picMkLst>
        </pc:picChg>
      </pc:sldChg>
      <pc:sldChg chg="modSp mod">
        <pc:chgData name="Binnix, Elaine M" userId="d13719b3-9e87-41fa-97c1-bcb3d2a75326" providerId="ADAL" clId="{EFB9CD37-E0FD-47E4-A6FD-BF48C2D27D80}" dt="2023-04-12T17:05:28.503" v="1544" actId="20577"/>
        <pc:sldMkLst>
          <pc:docMk/>
          <pc:sldMk cId="0" sldId="262"/>
        </pc:sldMkLst>
        <pc:spChg chg="mod">
          <ac:chgData name="Binnix, Elaine M" userId="d13719b3-9e87-41fa-97c1-bcb3d2a75326" providerId="ADAL" clId="{EFB9CD37-E0FD-47E4-A6FD-BF48C2D27D80}" dt="2023-04-12T17:05:28.503" v="1544" actId="20577"/>
          <ac:spMkLst>
            <pc:docMk/>
            <pc:sldMk cId="0" sldId="262"/>
            <ac:spMk id="95" creationId="{00000000-0000-0000-0000-000000000000}"/>
          </ac:spMkLst>
        </pc:spChg>
        <pc:spChg chg="mod">
          <ac:chgData name="Binnix, Elaine M" userId="d13719b3-9e87-41fa-97c1-bcb3d2a75326" providerId="ADAL" clId="{EFB9CD37-E0FD-47E4-A6FD-BF48C2D27D80}" dt="2023-04-10T21:54:36.461" v="816" actId="113"/>
          <ac:spMkLst>
            <pc:docMk/>
            <pc:sldMk cId="0" sldId="262"/>
            <ac:spMk id="96" creationId="{00000000-0000-0000-0000-000000000000}"/>
          </ac:spMkLst>
        </pc:spChg>
        <pc:picChg chg="mod">
          <ac:chgData name="Binnix, Elaine M" userId="d13719b3-9e87-41fa-97c1-bcb3d2a75326" providerId="ADAL" clId="{EFB9CD37-E0FD-47E4-A6FD-BF48C2D27D80}" dt="2023-04-12T17:04:57.276" v="1543" actId="962"/>
          <ac:picMkLst>
            <pc:docMk/>
            <pc:sldMk cId="0" sldId="262"/>
            <ac:picMk id="97" creationId="{00000000-0000-0000-0000-000000000000}"/>
          </ac:picMkLst>
        </pc:picChg>
      </pc:sldChg>
      <pc:sldChg chg="addSp modSp mod">
        <pc:chgData name="Binnix, Elaine M" userId="d13719b3-9e87-41fa-97c1-bcb3d2a75326" providerId="ADAL" clId="{EFB9CD37-E0FD-47E4-A6FD-BF48C2D27D80}" dt="2023-04-12T17:04:50.093" v="1542" actId="962"/>
        <pc:sldMkLst>
          <pc:docMk/>
          <pc:sldMk cId="0" sldId="263"/>
        </pc:sldMkLst>
        <pc:spChg chg="mod">
          <ac:chgData name="Binnix, Elaine M" userId="d13719b3-9e87-41fa-97c1-bcb3d2a75326" providerId="ADAL" clId="{EFB9CD37-E0FD-47E4-A6FD-BF48C2D27D80}" dt="2023-04-10T21:55:03.752" v="820" actId="113"/>
          <ac:spMkLst>
            <pc:docMk/>
            <pc:sldMk cId="0" sldId="263"/>
            <ac:spMk id="103" creationId="{00000000-0000-0000-0000-000000000000}"/>
          </ac:spMkLst>
        </pc:spChg>
        <pc:picChg chg="add mod">
          <ac:chgData name="Binnix, Elaine M" userId="d13719b3-9e87-41fa-97c1-bcb3d2a75326" providerId="ADAL" clId="{EFB9CD37-E0FD-47E4-A6FD-BF48C2D27D80}" dt="2023-04-12T17:04:49.050" v="1541" actId="962"/>
          <ac:picMkLst>
            <pc:docMk/>
            <pc:sldMk cId="0" sldId="263"/>
            <ac:picMk id="3" creationId="{8DAA9DEF-F82D-E857-39B0-27041801964D}"/>
          </ac:picMkLst>
        </pc:picChg>
        <pc:picChg chg="add mod">
          <ac:chgData name="Binnix, Elaine M" userId="d13719b3-9e87-41fa-97c1-bcb3d2a75326" providerId="ADAL" clId="{EFB9CD37-E0FD-47E4-A6FD-BF48C2D27D80}" dt="2023-04-12T17:04:50.093" v="1542" actId="962"/>
          <ac:picMkLst>
            <pc:docMk/>
            <pc:sldMk cId="0" sldId="263"/>
            <ac:picMk id="5" creationId="{B33088AF-67BD-CDFD-70D5-456D264C102A}"/>
          </ac:picMkLst>
        </pc:picChg>
        <pc:picChg chg="mod">
          <ac:chgData name="Binnix, Elaine M" userId="d13719b3-9e87-41fa-97c1-bcb3d2a75326" providerId="ADAL" clId="{EFB9CD37-E0FD-47E4-A6FD-BF48C2D27D80}" dt="2023-04-12T17:04:48.056" v="1540" actId="962"/>
          <ac:picMkLst>
            <pc:docMk/>
            <pc:sldMk cId="0" sldId="263"/>
            <ac:picMk id="104" creationId="{00000000-0000-0000-0000-000000000000}"/>
          </ac:picMkLst>
        </pc:picChg>
      </pc:sldChg>
      <pc:sldChg chg="addSp delSp modSp mod">
        <pc:chgData name="Binnix, Elaine M" userId="d13719b3-9e87-41fa-97c1-bcb3d2a75326" providerId="ADAL" clId="{EFB9CD37-E0FD-47E4-A6FD-BF48C2D27D80}" dt="2023-04-10T22:00:17.888" v="901" actId="1076"/>
        <pc:sldMkLst>
          <pc:docMk/>
          <pc:sldMk cId="0" sldId="264"/>
        </pc:sldMkLst>
        <pc:spChg chg="add del mod">
          <ac:chgData name="Binnix, Elaine M" userId="d13719b3-9e87-41fa-97c1-bcb3d2a75326" providerId="ADAL" clId="{EFB9CD37-E0FD-47E4-A6FD-BF48C2D27D80}" dt="2023-04-10T22:00:17.888" v="901" actId="1076"/>
          <ac:spMkLst>
            <pc:docMk/>
            <pc:sldMk cId="0" sldId="264"/>
            <ac:spMk id="109" creationId="{00000000-0000-0000-0000-000000000000}"/>
          </ac:spMkLst>
        </pc:spChg>
      </pc:sldChg>
      <pc:sldChg chg="modSp mod">
        <pc:chgData name="Binnix, Elaine M" userId="d13719b3-9e87-41fa-97c1-bcb3d2a75326" providerId="ADAL" clId="{EFB9CD37-E0FD-47E4-A6FD-BF48C2D27D80}" dt="2023-04-10T22:00:51.099" v="907" actId="1076"/>
        <pc:sldMkLst>
          <pc:docMk/>
          <pc:sldMk cId="0" sldId="265"/>
        </pc:sldMkLst>
        <pc:spChg chg="mod">
          <ac:chgData name="Binnix, Elaine M" userId="d13719b3-9e87-41fa-97c1-bcb3d2a75326" providerId="ADAL" clId="{EFB9CD37-E0FD-47E4-A6FD-BF48C2D27D80}" dt="2023-04-10T22:00:51.099" v="907" actId="1076"/>
          <ac:spMkLst>
            <pc:docMk/>
            <pc:sldMk cId="0" sldId="265"/>
            <ac:spMk id="114" creationId="{00000000-0000-0000-0000-000000000000}"/>
          </ac:spMkLst>
        </pc:spChg>
        <pc:spChg chg="mod">
          <ac:chgData name="Binnix, Elaine M" userId="d13719b3-9e87-41fa-97c1-bcb3d2a75326" providerId="ADAL" clId="{EFB9CD37-E0FD-47E4-A6FD-BF48C2D27D80}" dt="2023-04-10T22:00:45.923" v="906" actId="1076"/>
          <ac:spMkLst>
            <pc:docMk/>
            <pc:sldMk cId="0" sldId="265"/>
            <ac:spMk id="115" creationId="{00000000-0000-0000-0000-000000000000}"/>
          </ac:spMkLst>
        </pc:spChg>
      </pc:sldChg>
      <pc:sldChg chg="modSp del mod modNotes">
        <pc:chgData name="Binnix, Elaine M" userId="d13719b3-9e87-41fa-97c1-bcb3d2a75326" providerId="ADAL" clId="{EFB9CD37-E0FD-47E4-A6FD-BF48C2D27D80}" dt="2023-04-11T21:39:52.775" v="1378" actId="2696"/>
        <pc:sldMkLst>
          <pc:docMk/>
          <pc:sldMk cId="0" sldId="266"/>
        </pc:sldMkLst>
        <pc:spChg chg="mod">
          <ac:chgData name="Binnix, Elaine M" userId="d13719b3-9e87-41fa-97c1-bcb3d2a75326" providerId="ADAL" clId="{EFB9CD37-E0FD-47E4-A6FD-BF48C2D27D80}" dt="2023-04-10T22:00:59.130" v="908" actId="113"/>
          <ac:spMkLst>
            <pc:docMk/>
            <pc:sldMk cId="0" sldId="266"/>
            <ac:spMk id="120" creationId="{00000000-0000-0000-0000-000000000000}"/>
          </ac:spMkLst>
        </pc:spChg>
      </pc:sldChg>
      <pc:sldChg chg="addSp modSp mod ord addCm delCm">
        <pc:chgData name="Binnix, Elaine M" userId="d13719b3-9e87-41fa-97c1-bcb3d2a75326" providerId="ADAL" clId="{EFB9CD37-E0FD-47E4-A6FD-BF48C2D27D80}" dt="2023-04-12T15:54:15.680" v="1383"/>
        <pc:sldMkLst>
          <pc:docMk/>
          <pc:sldMk cId="0" sldId="267"/>
        </pc:sldMkLst>
        <pc:spChg chg="add mod">
          <ac:chgData name="Binnix, Elaine M" userId="d13719b3-9e87-41fa-97c1-bcb3d2a75326" providerId="ADAL" clId="{EFB9CD37-E0FD-47E4-A6FD-BF48C2D27D80}" dt="2023-04-11T21:35:46.952" v="1211" actId="20577"/>
          <ac:spMkLst>
            <pc:docMk/>
            <pc:sldMk cId="0" sldId="267"/>
            <ac:spMk id="2" creationId="{C799C92D-FB20-5CC9-1EDD-1F57FDB86CB1}"/>
          </ac:spMkLst>
        </pc:spChg>
        <pc:spChg chg="add mod">
          <ac:chgData name="Binnix, Elaine M" userId="d13719b3-9e87-41fa-97c1-bcb3d2a75326" providerId="ADAL" clId="{EFB9CD37-E0FD-47E4-A6FD-BF48C2D27D80}" dt="2023-04-11T21:38:59.881" v="1373" actId="1076"/>
          <ac:spMkLst>
            <pc:docMk/>
            <pc:sldMk cId="0" sldId="267"/>
            <ac:spMk id="3" creationId="{31D97DC9-DBCD-6B0F-AABF-03957D87FA7F}"/>
          </ac:spMkLst>
        </pc:spChg>
        <pc:spChg chg="mod">
          <ac:chgData name="Binnix, Elaine M" userId="d13719b3-9e87-41fa-97c1-bcb3d2a75326" providerId="ADAL" clId="{EFB9CD37-E0FD-47E4-A6FD-BF48C2D27D80}" dt="2023-04-10T22:02:37.363" v="932" actId="14100"/>
          <ac:spMkLst>
            <pc:docMk/>
            <pc:sldMk cId="0" sldId="267"/>
            <ac:spMk id="125" creationId="{00000000-0000-0000-0000-000000000000}"/>
          </ac:spMkLst>
        </pc:spChg>
      </pc:sldChg>
      <pc:sldChg chg="addSp modSp mod ord addCm delCm modCm">
        <pc:chgData name="Binnix, Elaine M" userId="d13719b3-9e87-41fa-97c1-bcb3d2a75326" providerId="ADAL" clId="{EFB9CD37-E0FD-47E4-A6FD-BF48C2D27D80}" dt="2023-04-12T16:44:06.146" v="1444"/>
        <pc:sldMkLst>
          <pc:docMk/>
          <pc:sldMk cId="0" sldId="268"/>
        </pc:sldMkLst>
        <pc:spChg chg="add mod">
          <ac:chgData name="Binnix, Elaine M" userId="d13719b3-9e87-41fa-97c1-bcb3d2a75326" providerId="ADAL" clId="{EFB9CD37-E0FD-47E4-A6FD-BF48C2D27D80}" dt="2023-04-12T16:41:20.995" v="1421" actId="1076"/>
          <ac:spMkLst>
            <pc:docMk/>
            <pc:sldMk cId="0" sldId="268"/>
            <ac:spMk id="2" creationId="{86DD5F48-A5B6-AB4F-4D66-4F0928B0146F}"/>
          </ac:spMkLst>
        </pc:spChg>
        <pc:spChg chg="add mod">
          <ac:chgData name="Binnix, Elaine M" userId="d13719b3-9e87-41fa-97c1-bcb3d2a75326" providerId="ADAL" clId="{EFB9CD37-E0FD-47E4-A6FD-BF48C2D27D80}" dt="2023-04-12T16:42:58.207" v="1443" actId="1076"/>
          <ac:spMkLst>
            <pc:docMk/>
            <pc:sldMk cId="0" sldId="268"/>
            <ac:spMk id="3" creationId="{91F9441A-B838-F0E3-6864-28F331330B5B}"/>
          </ac:spMkLst>
        </pc:spChg>
        <pc:spChg chg="mod">
          <ac:chgData name="Binnix, Elaine M" userId="d13719b3-9e87-41fa-97c1-bcb3d2a75326" providerId="ADAL" clId="{EFB9CD37-E0FD-47E4-A6FD-BF48C2D27D80}" dt="2023-04-12T16:41:17.488" v="1420" actId="1076"/>
          <ac:spMkLst>
            <pc:docMk/>
            <pc:sldMk cId="0" sldId="268"/>
            <ac:spMk id="130" creationId="{00000000-0000-0000-0000-000000000000}"/>
          </ac:spMkLst>
        </pc:spChg>
      </pc:sldChg>
      <pc:sldChg chg="addSp delSp modSp mod ord addCm delCm modCm">
        <pc:chgData name="Binnix, Elaine M" userId="d13719b3-9e87-41fa-97c1-bcb3d2a75326" providerId="ADAL" clId="{EFB9CD37-E0FD-47E4-A6FD-BF48C2D27D80}" dt="2023-04-12T17:01:11.702" v="1520"/>
        <pc:sldMkLst>
          <pc:docMk/>
          <pc:sldMk cId="0" sldId="269"/>
        </pc:sldMkLst>
        <pc:spChg chg="add mod">
          <ac:chgData name="Binnix, Elaine M" userId="d13719b3-9e87-41fa-97c1-bcb3d2a75326" providerId="ADAL" clId="{EFB9CD37-E0FD-47E4-A6FD-BF48C2D27D80}" dt="2023-04-12T16:59:54.077" v="1505" actId="122"/>
          <ac:spMkLst>
            <pc:docMk/>
            <pc:sldMk cId="0" sldId="269"/>
            <ac:spMk id="2" creationId="{0F64581C-8FEC-4126-B01C-3AF78B1E2921}"/>
          </ac:spMkLst>
        </pc:spChg>
        <pc:spChg chg="add del mod">
          <ac:chgData name="Binnix, Elaine M" userId="d13719b3-9e87-41fa-97c1-bcb3d2a75326" providerId="ADAL" clId="{EFB9CD37-E0FD-47E4-A6FD-BF48C2D27D80}" dt="2023-04-12T17:00:06.682" v="1508"/>
          <ac:spMkLst>
            <pc:docMk/>
            <pc:sldMk cId="0" sldId="269"/>
            <ac:spMk id="3" creationId="{CEE8E093-9CBA-4CB2-C187-47178AB3404E}"/>
          </ac:spMkLst>
        </pc:spChg>
        <pc:spChg chg="add mod">
          <ac:chgData name="Binnix, Elaine M" userId="d13719b3-9e87-41fa-97c1-bcb3d2a75326" providerId="ADAL" clId="{EFB9CD37-E0FD-47E4-A6FD-BF48C2D27D80}" dt="2023-04-12T17:01:04.839" v="1519" actId="114"/>
          <ac:spMkLst>
            <pc:docMk/>
            <pc:sldMk cId="0" sldId="269"/>
            <ac:spMk id="4" creationId="{14F9654D-43F7-A3EB-C5EC-1DE55AA3D8E9}"/>
          </ac:spMkLst>
        </pc:spChg>
        <pc:spChg chg="mod">
          <ac:chgData name="Binnix, Elaine M" userId="d13719b3-9e87-41fa-97c1-bcb3d2a75326" providerId="ADAL" clId="{EFB9CD37-E0FD-47E4-A6FD-BF48C2D27D80}" dt="2023-04-10T22:03:06.797" v="937" actId="2085"/>
          <ac:spMkLst>
            <pc:docMk/>
            <pc:sldMk cId="0" sldId="269"/>
            <ac:spMk id="135" creationId="{00000000-0000-0000-0000-000000000000}"/>
          </ac:spMkLst>
        </pc:spChg>
      </pc:sldChg>
      <pc:sldChg chg="addSp modSp mod ord addCm delCm">
        <pc:chgData name="Binnix, Elaine M" userId="d13719b3-9e87-41fa-97c1-bcb3d2a75326" providerId="ADAL" clId="{EFB9CD37-E0FD-47E4-A6FD-BF48C2D27D80}" dt="2023-04-12T17:04:04.883" v="1533" actId="33553"/>
        <pc:sldMkLst>
          <pc:docMk/>
          <pc:sldMk cId="0" sldId="270"/>
        </pc:sldMkLst>
        <pc:spChg chg="add mod">
          <ac:chgData name="Binnix, Elaine M" userId="d13719b3-9e87-41fa-97c1-bcb3d2a75326" providerId="ADAL" clId="{EFB9CD37-E0FD-47E4-A6FD-BF48C2D27D80}" dt="2023-04-11T19:00:22.483" v="1054" actId="1076"/>
          <ac:spMkLst>
            <pc:docMk/>
            <pc:sldMk cId="0" sldId="270"/>
            <ac:spMk id="2" creationId="{49B64AD3-AF6C-624F-1DC1-65863D90C912}"/>
          </ac:spMkLst>
        </pc:spChg>
        <pc:spChg chg="add mod">
          <ac:chgData name="Binnix, Elaine M" userId="d13719b3-9e87-41fa-97c1-bcb3d2a75326" providerId="ADAL" clId="{EFB9CD37-E0FD-47E4-A6FD-BF48C2D27D80}" dt="2023-04-12T17:03:56.960" v="1532" actId="33553"/>
          <ac:spMkLst>
            <pc:docMk/>
            <pc:sldMk cId="0" sldId="270"/>
            <ac:spMk id="3" creationId="{6A42718B-E6E0-3346-8DC7-59B9AA6BED5A}"/>
          </ac:spMkLst>
        </pc:spChg>
        <pc:spChg chg="mod">
          <ac:chgData name="Binnix, Elaine M" userId="d13719b3-9e87-41fa-97c1-bcb3d2a75326" providerId="ADAL" clId="{EFB9CD37-E0FD-47E4-A6FD-BF48C2D27D80}" dt="2023-04-12T17:04:04.883" v="1533" actId="33553"/>
          <ac:spMkLst>
            <pc:docMk/>
            <pc:sldMk cId="0" sldId="270"/>
            <ac:spMk id="140" creationId="{00000000-0000-0000-0000-000000000000}"/>
          </ac:spMkLst>
        </pc:spChg>
      </pc:sldChg>
      <pc:sldChg chg="modSp mod">
        <pc:chgData name="Binnix, Elaine M" userId="d13719b3-9e87-41fa-97c1-bcb3d2a75326" providerId="ADAL" clId="{EFB9CD37-E0FD-47E4-A6FD-BF48C2D27D80}" dt="2023-04-12T17:04:13.678" v="1534" actId="33553"/>
        <pc:sldMkLst>
          <pc:docMk/>
          <pc:sldMk cId="0" sldId="271"/>
        </pc:sldMkLst>
        <pc:spChg chg="mod">
          <ac:chgData name="Binnix, Elaine M" userId="d13719b3-9e87-41fa-97c1-bcb3d2a75326" providerId="ADAL" clId="{EFB9CD37-E0FD-47E4-A6FD-BF48C2D27D80}" dt="2023-04-12T17:04:13.678" v="1534" actId="33553"/>
          <ac:spMkLst>
            <pc:docMk/>
            <pc:sldMk cId="0" sldId="271"/>
            <ac:spMk id="145" creationId="{00000000-0000-0000-0000-000000000000}"/>
          </ac:spMkLst>
        </pc:spChg>
        <pc:spChg chg="mod">
          <ac:chgData name="Binnix, Elaine M" userId="d13719b3-9e87-41fa-97c1-bcb3d2a75326" providerId="ADAL" clId="{EFB9CD37-E0FD-47E4-A6FD-BF48C2D27D80}" dt="2023-04-12T17:01:29.502" v="1528" actId="20577"/>
          <ac:spMkLst>
            <pc:docMk/>
            <pc:sldMk cId="0" sldId="271"/>
            <ac:spMk id="146" creationId="{00000000-0000-0000-0000-000000000000}"/>
          </ac:spMkLst>
        </pc:spChg>
      </pc:sldChg>
    </pc:docChg>
  </pc:docChgLst>
  <pc:docChgLst>
    <pc:chgData name="Binnix, Elaine M" userId="S::ebinnix@nps.gov::d13719b3-9e87-41fa-97c1-bcb3d2a75326" providerId="AD" clId="Web-{BFD7AA88-E391-4212-B0A0-70C891161396}"/>
    <pc:docChg chg="">
      <pc:chgData name="Binnix, Elaine M" userId="S::ebinnix@nps.gov::d13719b3-9e87-41fa-97c1-bcb3d2a75326" providerId="AD" clId="Web-{BFD7AA88-E391-4212-B0A0-70C891161396}" dt="2023-04-18T19:16:19.607" v="0"/>
      <pc:docMkLst>
        <pc:docMk/>
      </pc:docMkLst>
      <pc:sldChg chg="addCm">
        <pc:chgData name="Binnix, Elaine M" userId="S::ebinnix@nps.gov::d13719b3-9e87-41fa-97c1-bcb3d2a75326" providerId="AD" clId="Web-{BFD7AA88-E391-4212-B0A0-70C891161396}" dt="2023-04-18T19:16:19.607" v="0"/>
        <pc:sldMkLst>
          <pc:docMk/>
          <pc:sldMk cId="0" sldId="265"/>
        </pc:sldMkLst>
      </pc:sldChg>
    </pc:docChg>
  </pc:docChgLst>
  <pc:docChgLst>
    <pc:chgData name="Elaine Binnix" userId="d13719b3-9e87-41fa-97c1-bcb3d2a75326" providerId="ADAL" clId="{EFB9CD37-E0FD-47E4-A6FD-BF48C2D27D80}"/>
    <pc:docChg chg="modSld">
      <pc:chgData name="Elaine Binnix" userId="d13719b3-9e87-41fa-97c1-bcb3d2a75326" providerId="ADAL" clId="{EFB9CD37-E0FD-47E4-A6FD-BF48C2D27D80}" dt="2023-04-21T23:06:17.543" v="33" actId="14861"/>
      <pc:docMkLst>
        <pc:docMk/>
      </pc:docMkLst>
      <pc:sldChg chg="modSp mod">
        <pc:chgData name="Elaine Binnix" userId="d13719b3-9e87-41fa-97c1-bcb3d2a75326" providerId="ADAL" clId="{EFB9CD37-E0FD-47E4-A6FD-BF48C2D27D80}" dt="2023-04-21T22:06:32.861" v="0" actId="1076"/>
        <pc:sldMkLst>
          <pc:docMk/>
          <pc:sldMk cId="0" sldId="257"/>
        </pc:sldMkLst>
        <pc:picChg chg="mod">
          <ac:chgData name="Elaine Binnix" userId="d13719b3-9e87-41fa-97c1-bcb3d2a75326" providerId="ADAL" clId="{EFB9CD37-E0FD-47E4-A6FD-BF48C2D27D80}" dt="2023-04-21T22:06:32.861" v="0" actId="1076"/>
          <ac:picMkLst>
            <pc:docMk/>
            <pc:sldMk cId="0" sldId="257"/>
            <ac:picMk id="5" creationId="{9507D954-5F93-19CC-D77C-9CB909D76E77}"/>
          </ac:picMkLst>
        </pc:picChg>
        <pc:picChg chg="mod">
          <ac:chgData name="Elaine Binnix" userId="d13719b3-9e87-41fa-97c1-bcb3d2a75326" providerId="ADAL" clId="{EFB9CD37-E0FD-47E4-A6FD-BF48C2D27D80}" dt="2023-04-21T22:06:32.861" v="0" actId="1076"/>
          <ac:picMkLst>
            <pc:docMk/>
            <pc:sldMk cId="0" sldId="257"/>
            <ac:picMk id="62" creationId="{00000000-0000-0000-0000-000000000000}"/>
          </ac:picMkLst>
        </pc:picChg>
      </pc:sldChg>
      <pc:sldChg chg="modSp mod">
        <pc:chgData name="Elaine Binnix" userId="d13719b3-9e87-41fa-97c1-bcb3d2a75326" providerId="ADAL" clId="{EFB9CD37-E0FD-47E4-A6FD-BF48C2D27D80}" dt="2023-04-21T22:12:38.544" v="17" actId="29295"/>
        <pc:sldMkLst>
          <pc:docMk/>
          <pc:sldMk cId="0" sldId="258"/>
        </pc:sldMkLst>
        <pc:picChg chg="mod">
          <ac:chgData name="Elaine Binnix" userId="d13719b3-9e87-41fa-97c1-bcb3d2a75326" providerId="ADAL" clId="{EFB9CD37-E0FD-47E4-A6FD-BF48C2D27D80}" dt="2023-04-21T22:12:38.544" v="17" actId="29295"/>
          <ac:picMkLst>
            <pc:docMk/>
            <pc:sldMk cId="0" sldId="258"/>
            <ac:picMk id="67" creationId="{00000000-0000-0000-0000-000000000000}"/>
          </ac:picMkLst>
        </pc:picChg>
      </pc:sldChg>
      <pc:sldChg chg="addSp modSp mod">
        <pc:chgData name="Elaine Binnix" userId="d13719b3-9e87-41fa-97c1-bcb3d2a75326" providerId="ADAL" clId="{EFB9CD37-E0FD-47E4-A6FD-BF48C2D27D80}" dt="2023-04-21T22:15:24.069" v="22" actId="688"/>
        <pc:sldMkLst>
          <pc:docMk/>
          <pc:sldMk cId="0" sldId="259"/>
        </pc:sldMkLst>
        <pc:picChg chg="add mod">
          <ac:chgData name="Elaine Binnix" userId="d13719b3-9e87-41fa-97c1-bcb3d2a75326" providerId="ADAL" clId="{EFB9CD37-E0FD-47E4-A6FD-BF48C2D27D80}" dt="2023-04-21T22:14:57.202" v="21" actId="571"/>
          <ac:picMkLst>
            <pc:docMk/>
            <pc:sldMk cId="0" sldId="259"/>
            <ac:picMk id="2" creationId="{DCC1887E-CBD0-6278-D791-E3D0C9DC5E93}"/>
          </ac:picMkLst>
        </pc:picChg>
        <pc:picChg chg="mod">
          <ac:chgData name="Elaine Binnix" userId="d13719b3-9e87-41fa-97c1-bcb3d2a75326" providerId="ADAL" clId="{EFB9CD37-E0FD-47E4-A6FD-BF48C2D27D80}" dt="2023-04-21T22:14:51.668" v="19" actId="1076"/>
          <ac:picMkLst>
            <pc:docMk/>
            <pc:sldMk cId="0" sldId="259"/>
            <ac:picMk id="9" creationId="{CE0F7575-224D-FE69-9D03-31C0BFFCA7A1}"/>
          </ac:picMkLst>
        </pc:picChg>
        <pc:picChg chg="mod">
          <ac:chgData name="Elaine Binnix" userId="d13719b3-9e87-41fa-97c1-bcb3d2a75326" providerId="ADAL" clId="{EFB9CD37-E0FD-47E4-A6FD-BF48C2D27D80}" dt="2023-04-21T22:15:24.069" v="22" actId="688"/>
          <ac:picMkLst>
            <pc:docMk/>
            <pc:sldMk cId="0" sldId="259"/>
            <ac:picMk id="13" creationId="{93B628DA-6C5A-D291-31FF-0F1434E59F13}"/>
          </ac:picMkLst>
        </pc:picChg>
      </pc:sldChg>
      <pc:sldChg chg="modSp mod">
        <pc:chgData name="Elaine Binnix" userId="d13719b3-9e87-41fa-97c1-bcb3d2a75326" providerId="ADAL" clId="{EFB9CD37-E0FD-47E4-A6FD-BF48C2D27D80}" dt="2023-04-21T22:21:39.047" v="28" actId="29295"/>
        <pc:sldMkLst>
          <pc:docMk/>
          <pc:sldMk cId="0" sldId="260"/>
        </pc:sldMkLst>
        <pc:picChg chg="mod">
          <ac:chgData name="Elaine Binnix" userId="d13719b3-9e87-41fa-97c1-bcb3d2a75326" providerId="ADAL" clId="{EFB9CD37-E0FD-47E4-A6FD-BF48C2D27D80}" dt="2023-04-21T22:21:39.047" v="28" actId="29295"/>
          <ac:picMkLst>
            <pc:docMk/>
            <pc:sldMk cId="0" sldId="260"/>
            <ac:picMk id="83" creationId="{00000000-0000-0000-0000-000000000000}"/>
          </ac:picMkLst>
        </pc:picChg>
      </pc:sldChg>
      <pc:sldChg chg="modSp mod">
        <pc:chgData name="Elaine Binnix" userId="d13719b3-9e87-41fa-97c1-bcb3d2a75326" providerId="ADAL" clId="{EFB9CD37-E0FD-47E4-A6FD-BF48C2D27D80}" dt="2023-04-21T23:00:04.992" v="31" actId="14861"/>
        <pc:sldMkLst>
          <pc:docMk/>
          <pc:sldMk cId="0" sldId="261"/>
        </pc:sldMkLst>
        <pc:picChg chg="mod">
          <ac:chgData name="Elaine Binnix" userId="d13719b3-9e87-41fa-97c1-bcb3d2a75326" providerId="ADAL" clId="{EFB9CD37-E0FD-47E4-A6FD-BF48C2D27D80}" dt="2023-04-21T23:00:04.992" v="31" actId="14861"/>
          <ac:picMkLst>
            <pc:docMk/>
            <pc:sldMk cId="0" sldId="261"/>
            <ac:picMk id="90" creationId="{00000000-0000-0000-0000-000000000000}"/>
          </ac:picMkLst>
        </pc:picChg>
      </pc:sldChg>
      <pc:sldChg chg="modSp mod">
        <pc:chgData name="Elaine Binnix" userId="d13719b3-9e87-41fa-97c1-bcb3d2a75326" providerId="ADAL" clId="{EFB9CD37-E0FD-47E4-A6FD-BF48C2D27D80}" dt="2023-04-21T23:06:17.543" v="33" actId="14861"/>
        <pc:sldMkLst>
          <pc:docMk/>
          <pc:sldMk cId="0" sldId="263"/>
        </pc:sldMkLst>
        <pc:picChg chg="mod">
          <ac:chgData name="Elaine Binnix" userId="d13719b3-9e87-41fa-97c1-bcb3d2a75326" providerId="ADAL" clId="{EFB9CD37-E0FD-47E4-A6FD-BF48C2D27D80}" dt="2023-04-21T23:06:17.543" v="33" actId="14861"/>
          <ac:picMkLst>
            <pc:docMk/>
            <pc:sldMk cId="0" sldId="263"/>
            <ac:picMk id="5" creationId="{B33088AF-67BD-CDFD-70D5-456D264C102A}"/>
          </ac:picMkLst>
        </pc:picChg>
      </pc:sldChg>
    </pc:docChg>
  </pc:docChgLst>
</pc:chgInfo>
</file>

<file path=ppt/comments/modernComment_109_0.xml><?xml version="1.0" encoding="utf-8"?>
<p188:cmLst xmlns:a="http://schemas.openxmlformats.org/drawingml/2006/main" xmlns:r="http://schemas.openxmlformats.org/officeDocument/2006/relationships" xmlns:p188="http://schemas.microsoft.com/office/powerpoint/2018/8/main">
  <p188:cm id="{19C9C0AC-CA2B-4B87-AACC-63E356A69F40}" authorId="{A20E86C7-153B-A230-B12D-8C2C71EF3CD0}" created="2023-04-18T19:16:19.607">
    <pc:sldMkLst xmlns:pc="http://schemas.microsoft.com/office/powerpoint/2013/main/command">
      <pc:docMk/>
      <pc:sldMk cId="0" sldId="265"/>
    </pc:sldMkLst>
    <p188:txBody>
      <a:bodyPr/>
      <a:lstStyle/>
      <a:p>
        <a:r>
          <a:rPr lang="en-US"/>
          <a:t>clarify instructions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a8b82467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a8b82467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a8b82467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a8b82467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fa8b82467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fa8b82467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a8b824671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fa8b824671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**(Whisnant &amp; Whisnant, 2020)</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a8b82467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fa8b82467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a8b824671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a8b82467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a8b824671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a8b82467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fa8b82467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fa8b82467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fa8b82467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fa8b82467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fa8b82467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fa8b82467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a8b82467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fa8b82467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fa8b824671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fa8b82467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*(Whisnant &amp; Whisnant, 2020)</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a8b82467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fa8b82467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a8b824671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a8b824671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r>
              <a:rPr lang="en">
                <a:solidFill>
                  <a:schemeClr val="dk1"/>
                </a:solidFill>
              </a:rPr>
              <a:t>*(Whisnant &amp; Whisnant, 2020)</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a8b824671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a8b82467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pedia.org/biography/jordan-michae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espn.com/nba/story/_/id/29180890/michael-jordan-history-fligh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82200" y="111025"/>
            <a:ext cx="8520600" cy="10209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5500" dirty="0"/>
              <a:t>Human Migration</a:t>
            </a:r>
            <a:endParaRPr sz="8900" dirty="0"/>
          </a:p>
        </p:txBody>
      </p:sp>
      <p:sp>
        <p:nvSpPr>
          <p:cNvPr id="55" name="Google Shape;55;p13"/>
          <p:cNvSpPr txBox="1">
            <a:spLocks noGrp="1"/>
          </p:cNvSpPr>
          <p:nvPr>
            <p:ph type="subTitle" idx="1"/>
          </p:nvPr>
        </p:nvSpPr>
        <p:spPr>
          <a:xfrm>
            <a:off x="159300" y="10024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tx1"/>
                </a:solidFill>
              </a:rPr>
              <a:t>To, From, and Within North Carolina</a:t>
            </a:r>
            <a:endParaRPr dirty="0">
              <a:solidFill>
                <a:schemeClr val="tx1"/>
              </a:solidFill>
            </a:endParaRPr>
          </a:p>
        </p:txBody>
      </p:sp>
      <p:pic>
        <p:nvPicPr>
          <p:cNvPr id="56" name="Google Shape;56;p13" descr="Image of North Carolina in orange."/>
          <p:cNvPicPr preferRelativeResize="0"/>
          <p:nvPr/>
        </p:nvPicPr>
        <p:blipFill>
          <a:blip r:embed="rId3">
            <a:alphaModFix/>
          </a:blip>
          <a:stretch>
            <a:fillRect/>
          </a:stretch>
        </p:blipFill>
        <p:spPr>
          <a:xfrm>
            <a:off x="1436575" y="1795075"/>
            <a:ext cx="6087251" cy="3043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title" idx="4294967295"/>
          </p:nvPr>
        </p:nvSpPr>
        <p:spPr>
          <a:xfrm>
            <a:off x="152400" y="244475"/>
            <a:ext cx="8832850" cy="1241425"/>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r>
              <a:rPr kumimoji="0" lang="en-US" sz="5680" b="0" i="0" u="none" strike="noStrike" kern="0" cap="none" spc="0" normalizeH="0" baseline="0" noProof="0" dirty="0">
                <a:ln>
                  <a:noFill/>
                </a:ln>
                <a:solidFill>
                  <a:schemeClr val="tx1"/>
                </a:solidFill>
                <a:effectLst/>
                <a:uLnTx/>
                <a:uFillTx/>
                <a:latin typeface="Arial"/>
                <a:ea typeface="Arial"/>
                <a:cs typeface="Arial"/>
                <a:sym typeface="Arial"/>
              </a:rPr>
              <a:t>Return</a:t>
            </a:r>
            <a:r>
              <a:rPr kumimoji="0" lang="en-US" sz="8080" b="0" i="0" u="none" strike="noStrike" kern="0" cap="none" spc="0" normalizeH="0" baseline="0" noProof="0" dirty="0">
                <a:ln>
                  <a:noFill/>
                </a:ln>
                <a:solidFill>
                  <a:schemeClr val="tx1"/>
                </a:solidFill>
                <a:effectLst/>
                <a:uLnTx/>
                <a:uFillTx/>
                <a:latin typeface="Arial"/>
                <a:ea typeface="Arial"/>
                <a:cs typeface="Arial"/>
                <a:sym typeface="Arial"/>
              </a:rPr>
              <a:t> </a:t>
            </a:r>
            <a:r>
              <a:rPr kumimoji="0" lang="en-US" sz="5680" b="0" i="0" u="none" strike="noStrike" kern="0" cap="none" spc="0" normalizeH="0" baseline="0" noProof="0" dirty="0">
                <a:ln>
                  <a:noFill/>
                </a:ln>
                <a:solidFill>
                  <a:schemeClr val="tx1"/>
                </a:solidFill>
                <a:effectLst/>
                <a:uLnTx/>
                <a:uFillTx/>
                <a:latin typeface="Arial"/>
                <a:ea typeface="Arial"/>
                <a:cs typeface="Arial"/>
                <a:sym typeface="Arial"/>
              </a:rPr>
              <a:t>Migration</a:t>
            </a:r>
          </a:p>
          <a:p>
            <a:pPr marL="457200" marR="0" lvl="0" indent="0" algn="l" defTabSz="914400" rtl="0" eaLnBrk="1" fontAlgn="auto" latinLnBrk="0" hangingPunct="1">
              <a:lnSpc>
                <a:spcPct val="80000"/>
              </a:lnSpc>
              <a:spcBef>
                <a:spcPts val="0"/>
              </a:spcBef>
              <a:spcAft>
                <a:spcPts val="0"/>
              </a:spcAft>
              <a:buClr>
                <a:schemeClr val="dk2"/>
              </a:buClr>
              <a:buSzPts val="2800"/>
              <a:buFont typeface="Arial"/>
              <a:buNone/>
              <a:tabLst/>
              <a:defRPr/>
            </a:pPr>
            <a:endParaRPr kumimoji="0" lang="en-US" sz="2780" b="1" i="0" u="none" strike="noStrike" kern="0" cap="none" spc="0" normalizeH="0" baseline="0" noProof="0" dirty="0">
              <a:ln>
                <a:noFill/>
              </a:ln>
              <a:solidFill>
                <a:schemeClr val="tx1"/>
              </a:solidFill>
              <a:effectLst/>
              <a:uLnTx/>
              <a:uFillTx/>
              <a:latin typeface="Arial"/>
              <a:ea typeface="Arial"/>
              <a:cs typeface="Arial"/>
              <a:sym typeface="Arial"/>
            </a:endParaRPr>
          </a:p>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endParaRPr kumimoji="0" lang="en-US" sz="8080" b="1" i="0" u="none" strike="noStrike" kern="0" cap="none" spc="0" normalizeH="0" baseline="0" noProof="0" dirty="0">
              <a:ln>
                <a:noFill/>
              </a:ln>
              <a:solidFill>
                <a:schemeClr val="dk2"/>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49B64AD3-AF6C-624F-1DC1-65863D90C912}"/>
              </a:ext>
            </a:extLst>
          </p:cNvPr>
          <p:cNvSpPr txBox="1"/>
          <p:nvPr/>
        </p:nvSpPr>
        <p:spPr>
          <a:xfrm>
            <a:off x="174723" y="1430431"/>
            <a:ext cx="8787653" cy="2751522"/>
          </a:xfrm>
          <a:prstGeom prst="rect">
            <a:avLst/>
          </a:prstGeom>
          <a:noFill/>
        </p:spPr>
        <p:txBody>
          <a:bodyPr wrap="square" rtlCol="0">
            <a:spAutoFit/>
          </a:bodyPr>
          <a:lstStyle/>
          <a:p>
            <a:pPr marL="457200" marR="0" lvl="0" indent="0" algn="l" defTabSz="914400" rtl="0" eaLnBrk="1" fontAlgn="auto" latinLnBrk="0" hangingPunct="1">
              <a:lnSpc>
                <a:spcPct val="80000"/>
              </a:lnSpc>
              <a:spcBef>
                <a:spcPts val="0"/>
              </a:spcBef>
              <a:spcAft>
                <a:spcPts val="0"/>
              </a:spcAft>
              <a:buClr>
                <a:srgbClr val="595959"/>
              </a:buClr>
              <a:buSzPts val="2800"/>
              <a:buFont typeface="Arial"/>
              <a:buNone/>
              <a:tabLst/>
              <a:defRPr/>
            </a:pPr>
            <a:r>
              <a:rPr kumimoji="0" lang="en-US" sz="2400" i="0" u="none" strike="noStrike" kern="0" cap="none" spc="0" normalizeH="0" baseline="0" noProof="0" dirty="0">
                <a:ln>
                  <a:noFill/>
                </a:ln>
                <a:solidFill>
                  <a:srgbClr val="000000"/>
                </a:solidFill>
                <a:effectLst/>
                <a:uLnTx/>
                <a:uFillTx/>
                <a:latin typeface="Arial"/>
                <a:cs typeface="Arial"/>
                <a:sym typeface="Arial"/>
              </a:rPr>
              <a:t>After his college basketball career at University of North Carolina in Chapel Hill, Michael Jordan went to play professionally for the Chicago Bulls in Chicago, Illinois. After a very successful career, Michael Jordan moved back to North Carolina where he currently owns the NBA team the Charlotte Hornets.</a:t>
            </a:r>
          </a:p>
          <a:p>
            <a:pPr marL="457200" marR="0" lvl="0" indent="0" algn="l" defTabSz="914400" rtl="0" eaLnBrk="1" fontAlgn="auto" latinLnBrk="0" hangingPunct="1">
              <a:lnSpc>
                <a:spcPct val="80000"/>
              </a:lnSpc>
              <a:spcBef>
                <a:spcPts val="0"/>
              </a:spcBef>
              <a:spcAft>
                <a:spcPts val="0"/>
              </a:spcAft>
              <a:buClr>
                <a:srgbClr val="595959"/>
              </a:buClr>
              <a:buSzPts val="2800"/>
              <a:buFont typeface="Arial"/>
              <a:buNone/>
              <a:tabLst/>
              <a:defRPr/>
            </a:pPr>
            <a:endParaRPr kumimoji="0" lang="en-US" sz="240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000000"/>
              </a:buClr>
              <a:buSzPts val="935"/>
              <a:buFont typeface="Arial"/>
              <a:buNone/>
              <a:tabLst/>
              <a:defRPr/>
            </a:pPr>
            <a:r>
              <a:rPr kumimoji="0" lang="en-US" sz="2400" i="1" u="none" strike="noStrike" kern="0" cap="none" spc="0" normalizeH="0" baseline="0" noProof="0" dirty="0">
                <a:ln>
                  <a:noFill/>
                </a:ln>
                <a:solidFill>
                  <a:srgbClr val="000000"/>
                </a:solidFill>
                <a:effectLst/>
                <a:uLnTx/>
                <a:uFillTx/>
                <a:latin typeface="Arial"/>
                <a:cs typeface="Arial"/>
                <a:sym typeface="Arial"/>
              </a:rPr>
              <a:t>Turn and Talk to a partner about how is this an example of Return Migration.</a:t>
            </a:r>
            <a:endParaRPr kumimoji="0" lang="en-US" sz="240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6A42718B-E6E0-3346-8DC7-59B9AA6BED5A}"/>
              </a:ext>
            </a:extLst>
          </p:cNvPr>
          <p:cNvSpPr txBox="1">
            <a:spLocks/>
          </p:cNvSpPr>
          <p:nvPr/>
        </p:nvSpPr>
        <p:spPr>
          <a:xfrm>
            <a:off x="528758" y="4572421"/>
            <a:ext cx="8079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Steven Case. “Michael Jordan.”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NCpedia</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2010.</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hlinkClick r:id="rId3"/>
              </a:rPr>
              <a:t> Jordan, Michael | Ncpedia</a:t>
            </a:r>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Wright Thompson. “Michael Jordan: A History of Flight.” ESPN 2020.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hlinkClick r:id="rId4"/>
              </a:rPr>
              <a:t>Michael Jordan -- A history of flight (espn.com)</a:t>
            </a:r>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ctr" rtl="0">
              <a:lnSpc>
                <a:spcPct val="115000"/>
              </a:lnSpc>
              <a:spcBef>
                <a:spcPts val="0"/>
              </a:spcBef>
              <a:spcAft>
                <a:spcPts val="0"/>
              </a:spcAft>
              <a:buNone/>
            </a:pPr>
            <a:r>
              <a:rPr lang="en" sz="4800" b="1" dirty="0"/>
              <a:t>Seasonal Migration...</a:t>
            </a:r>
            <a:endParaRPr sz="8500" b="1" dirty="0"/>
          </a:p>
        </p:txBody>
      </p:sp>
      <p:sp>
        <p:nvSpPr>
          <p:cNvPr id="103" name="Google Shape;103;p20"/>
          <p:cNvSpPr txBox="1">
            <a:spLocks noGrp="1"/>
          </p:cNvSpPr>
          <p:nvPr>
            <p:ph type="subTitle" idx="1"/>
          </p:nvPr>
        </p:nvSpPr>
        <p:spPr>
          <a:xfrm>
            <a:off x="4571300" y="1385800"/>
            <a:ext cx="4368000" cy="36282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35"/>
              <a:buNone/>
            </a:pPr>
            <a:r>
              <a:rPr lang="en" sz="4680" dirty="0">
                <a:solidFill>
                  <a:schemeClr val="tx1"/>
                </a:solidFill>
              </a:rPr>
              <a:t>People moving to a location with each </a:t>
            </a:r>
            <a:r>
              <a:rPr lang="en" sz="4680" b="1" dirty="0">
                <a:solidFill>
                  <a:schemeClr val="tx1"/>
                </a:solidFill>
              </a:rPr>
              <a:t>season</a:t>
            </a:r>
            <a:r>
              <a:rPr lang="en" sz="4680" dirty="0">
                <a:solidFill>
                  <a:schemeClr val="tx1"/>
                </a:solidFill>
              </a:rPr>
              <a:t> for climate or jobs</a:t>
            </a:r>
            <a:r>
              <a:rPr lang="en" sz="4780" dirty="0">
                <a:solidFill>
                  <a:schemeClr val="tx1"/>
                </a:solidFill>
              </a:rPr>
              <a:t>.</a:t>
            </a:r>
            <a:endParaRPr sz="4780" dirty="0">
              <a:solidFill>
                <a:schemeClr val="tx1"/>
              </a:solidFill>
            </a:endParaRPr>
          </a:p>
        </p:txBody>
      </p:sp>
      <p:pic>
        <p:nvPicPr>
          <p:cNvPr id="104" name="Google Shape;104;p20">
            <a:extLst>
              <a:ext uri="{C183D7F6-B498-43B3-948B-1728B52AA6E4}">
                <adec:decorative xmlns:adec="http://schemas.microsoft.com/office/drawing/2017/decorative" val="1"/>
              </a:ext>
            </a:extLst>
          </p:cNvPr>
          <p:cNvPicPr preferRelativeResize="0"/>
          <p:nvPr/>
        </p:nvPicPr>
        <p:blipFill>
          <a:blip r:embed="rId3"/>
          <a:srcRect/>
          <a:stretch/>
        </p:blipFill>
        <p:spPr>
          <a:xfrm>
            <a:off x="1817686" y="2348756"/>
            <a:ext cx="2227097" cy="1520536"/>
          </a:xfrm>
          <a:prstGeom prst="rect">
            <a:avLst/>
          </a:prstGeom>
          <a:noFill/>
          <a:ln>
            <a:noFill/>
          </a:ln>
          <a:effectLst>
            <a:softEdge rad="50800"/>
          </a:effectLst>
        </p:spPr>
      </p:pic>
      <p:pic>
        <p:nvPicPr>
          <p:cNvPr id="3" name="Picture 2">
            <a:extLst>
              <a:ext uri="{FF2B5EF4-FFF2-40B4-BE49-F238E27FC236}">
                <a16:creationId xmlns:a16="http://schemas.microsoft.com/office/drawing/2014/main" id="{8DAA9DEF-F82D-E857-39B0-2704180196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185" y="1137820"/>
            <a:ext cx="2278328" cy="1520536"/>
          </a:xfrm>
          <a:prstGeom prst="rect">
            <a:avLst/>
          </a:prstGeom>
          <a:effectLst>
            <a:softEdge rad="101600"/>
          </a:effectLst>
        </p:spPr>
      </p:pic>
      <p:pic>
        <p:nvPicPr>
          <p:cNvPr id="5" name="Picture 4">
            <a:extLst>
              <a:ext uri="{FF2B5EF4-FFF2-40B4-BE49-F238E27FC236}">
                <a16:creationId xmlns:a16="http://schemas.microsoft.com/office/drawing/2014/main" id="{B33088AF-67BD-CDFD-70D5-456D264C10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6444" y="3304307"/>
            <a:ext cx="2329069" cy="1520537"/>
          </a:xfrm>
          <a:prstGeom prst="rect">
            <a:avLst/>
          </a:prstGeom>
          <a:effectLst>
            <a:softEdge rad="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title" idx="4294967295"/>
          </p:nvPr>
        </p:nvSpPr>
        <p:spPr>
          <a:xfrm>
            <a:off x="152400" y="244474"/>
            <a:ext cx="8832850" cy="1120401"/>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r>
              <a:rPr kumimoji="0" lang="en-US" sz="5680" i="0" u="none" strike="noStrike" kern="0" cap="none" spc="0" normalizeH="0" baseline="0" noProof="0" dirty="0">
                <a:ln>
                  <a:noFill/>
                </a:ln>
                <a:solidFill>
                  <a:schemeClr val="tx1"/>
                </a:solidFill>
                <a:effectLst/>
                <a:uLnTx/>
                <a:uFillTx/>
                <a:latin typeface="Arial"/>
                <a:ea typeface="Arial"/>
                <a:cs typeface="Arial"/>
                <a:sym typeface="Arial"/>
              </a:rPr>
              <a:t>Seasonal</a:t>
            </a:r>
            <a:r>
              <a:rPr kumimoji="0" lang="en-US" sz="8080" i="0" u="none" strike="noStrike" kern="0" cap="none" spc="0" normalizeH="0" baseline="0" noProof="0" dirty="0">
                <a:ln>
                  <a:noFill/>
                </a:ln>
                <a:solidFill>
                  <a:schemeClr val="tx1"/>
                </a:solidFill>
                <a:effectLst/>
                <a:uLnTx/>
                <a:uFillTx/>
                <a:latin typeface="Arial"/>
                <a:ea typeface="Arial"/>
                <a:cs typeface="Arial"/>
                <a:sym typeface="Arial"/>
              </a:rPr>
              <a:t> </a:t>
            </a:r>
            <a:r>
              <a:rPr kumimoji="0" lang="en-US" sz="5680" i="0" u="none" strike="noStrike" kern="0" cap="none" spc="0" normalizeH="0" baseline="0" noProof="0" dirty="0">
                <a:ln>
                  <a:noFill/>
                </a:ln>
                <a:solidFill>
                  <a:schemeClr val="tx1"/>
                </a:solidFill>
                <a:effectLst/>
                <a:uLnTx/>
                <a:uFillTx/>
                <a:latin typeface="Arial"/>
                <a:ea typeface="Arial"/>
                <a:cs typeface="Arial"/>
                <a:sym typeface="Arial"/>
              </a:rPr>
              <a:t>Migration</a:t>
            </a:r>
          </a:p>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endParaRPr kumimoji="0" lang="en-US" sz="8080" b="1" i="0" u="none" strike="noStrike" kern="0" cap="none" spc="0" normalizeH="0" baseline="0" noProof="0" dirty="0">
              <a:ln>
                <a:noFill/>
              </a:ln>
              <a:solidFill>
                <a:schemeClr val="dk2"/>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0F64581C-8FEC-4126-B01C-3AF78B1E2921}"/>
              </a:ext>
            </a:extLst>
          </p:cNvPr>
          <p:cNvSpPr txBox="1"/>
          <p:nvPr/>
        </p:nvSpPr>
        <p:spPr>
          <a:xfrm>
            <a:off x="174812" y="1512794"/>
            <a:ext cx="8767482" cy="2751522"/>
          </a:xfrm>
          <a:prstGeom prst="rect">
            <a:avLst/>
          </a:prstGeom>
          <a:noFill/>
        </p:spPr>
        <p:txBody>
          <a:bodyPr wrap="square" rtlCol="0">
            <a:spAutoFit/>
          </a:bodyPr>
          <a:lstStyle/>
          <a:p>
            <a:pPr marL="457200" marR="0" lvl="0" indent="0" algn="ctr" defTabSz="914400" rtl="0" eaLnBrk="1" fontAlgn="auto" latinLnBrk="0" hangingPunct="1">
              <a:lnSpc>
                <a:spcPct val="80000"/>
              </a:lnSpc>
              <a:spcBef>
                <a:spcPts val="0"/>
              </a:spcBef>
              <a:spcAft>
                <a:spcPts val="0"/>
              </a:spcAft>
              <a:buClr>
                <a:srgbClr val="595959"/>
              </a:buClr>
              <a:buSzPts val="2800"/>
              <a:buFont typeface="Arial"/>
              <a:buNone/>
              <a:tabLst/>
              <a:defRPr/>
            </a:pPr>
            <a:r>
              <a:rPr kumimoji="0" lang="en-US" sz="2000" i="0" u="none" strike="noStrike" kern="0" cap="none" spc="0" normalizeH="0" baseline="0" noProof="0" dirty="0">
                <a:ln>
                  <a:noFill/>
                </a:ln>
                <a:solidFill>
                  <a:srgbClr val="000000"/>
                </a:solidFill>
                <a:effectLst/>
                <a:uLnTx/>
                <a:uFillTx/>
                <a:latin typeface="Arial"/>
                <a:ea typeface="Arial"/>
                <a:cs typeface="Arial"/>
                <a:sym typeface="Arial"/>
              </a:rPr>
              <a:t>In the 1830s General…Wade Hampton II purchased property in western North Carolina. “Like many…his family came to escape the hot summers and enjoyed fishing in the crystal-clear mountain streams, riding horses through lush green forests and sitting on the porch of Hampton Cottage sipping mint juleps and feasting on freshly cooked mountain fare.”</a:t>
            </a:r>
          </a:p>
          <a:p>
            <a:pPr marL="457200" marR="0" lvl="0" indent="0" algn="l" defTabSz="914400" rtl="0" eaLnBrk="1" fontAlgn="auto" latinLnBrk="0" hangingPunct="1">
              <a:lnSpc>
                <a:spcPct val="80000"/>
              </a:lnSpc>
              <a:spcBef>
                <a:spcPts val="0"/>
              </a:spcBef>
              <a:spcAft>
                <a:spcPts val="0"/>
              </a:spcAft>
              <a:buClr>
                <a:srgbClr val="595959"/>
              </a:buClr>
              <a:buSzPts val="2800"/>
              <a:buFont typeface="Arial"/>
              <a:buNone/>
              <a:tabLst/>
              <a:defRPr/>
            </a:pPr>
            <a:endParaRPr kumimoji="0" lang="en-US" sz="240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80000"/>
              </a:lnSpc>
              <a:spcBef>
                <a:spcPts val="0"/>
              </a:spcBef>
              <a:spcAft>
                <a:spcPts val="0"/>
              </a:spcAft>
              <a:buClr>
                <a:srgbClr val="595959"/>
              </a:buClr>
              <a:buSzPts val="2800"/>
              <a:buFont typeface="Arial"/>
              <a:buNone/>
              <a:tabLst/>
              <a:defRPr/>
            </a:pPr>
            <a:endParaRPr kumimoji="0" lang="en-US" sz="240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000000"/>
              </a:buClr>
              <a:buSzPts val="935"/>
              <a:buFont typeface="Arial"/>
              <a:buNone/>
              <a:tabLst/>
              <a:defRPr/>
            </a:pPr>
            <a:r>
              <a:rPr kumimoji="0" lang="en-US" sz="2400" i="1" u="none" strike="noStrike" kern="0" cap="none" spc="0" normalizeH="0" baseline="0" noProof="0" dirty="0">
                <a:ln>
                  <a:noFill/>
                </a:ln>
                <a:solidFill>
                  <a:srgbClr val="000000"/>
                </a:solidFill>
                <a:effectLst/>
                <a:uLnTx/>
                <a:uFillTx/>
                <a:latin typeface="Arial"/>
                <a:ea typeface="Arial"/>
                <a:cs typeface="Arial"/>
                <a:sym typeface="Arial"/>
              </a:rPr>
              <a:t>Turn and Talk to a partner about how is this an example of Seasonal Migration.</a:t>
            </a:r>
            <a:endParaRPr lang="en-US" sz="1200" dirty="0"/>
          </a:p>
        </p:txBody>
      </p:sp>
      <p:sp>
        <p:nvSpPr>
          <p:cNvPr id="4" name="TextBox 3">
            <a:extLst>
              <a:ext uri="{FF2B5EF4-FFF2-40B4-BE49-F238E27FC236}">
                <a16:creationId xmlns:a16="http://schemas.microsoft.com/office/drawing/2014/main" id="{14F9654D-43F7-A3EB-C5EC-1DE55AA3D8E9}"/>
              </a:ext>
            </a:extLst>
          </p:cNvPr>
          <p:cNvSpPr txBox="1"/>
          <p:nvPr/>
        </p:nvSpPr>
        <p:spPr>
          <a:xfrm>
            <a:off x="414338" y="4684693"/>
            <a:ext cx="8322468" cy="276999"/>
          </a:xfrm>
          <a:prstGeom prst="rect">
            <a:avLst/>
          </a:prstGeom>
          <a:noFill/>
        </p:spPr>
        <p:txBody>
          <a:bodyPr wrap="square" rtlCol="0">
            <a:spAutoFit/>
          </a:bodyPr>
          <a:lstStyle/>
          <a:p>
            <a:r>
              <a:rPr lang="en-US" sz="1200" dirty="0"/>
              <a:t>Whisnant and Whisnant. </a:t>
            </a:r>
            <a:r>
              <a:rPr lang="en-US" sz="1200" i="1" dirty="0"/>
              <a:t>Black Lives and Whitened Stories</a:t>
            </a:r>
            <a:r>
              <a:rPr lang="en-US" sz="1200" dirty="0"/>
              <a:t>. NPS. Carl Sandburg Home NHS. 2020 Pg. 209.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title" idx="4294967295"/>
          </p:nvPr>
        </p:nvSpPr>
        <p:spPr>
          <a:xfrm>
            <a:off x="286684" y="1597468"/>
            <a:ext cx="8570632" cy="19485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chemeClr val="dk2"/>
              </a:buClr>
              <a:buSzPts val="935"/>
              <a:buFont typeface="Arial"/>
              <a:buNone/>
              <a:tabLst/>
              <a:defRPr/>
            </a:pPr>
            <a:r>
              <a:rPr kumimoji="0" lang="en-US" sz="6600" i="0" u="none" strike="noStrike" kern="0" cap="none" spc="0" normalizeH="0" baseline="0" noProof="0" dirty="0">
                <a:ln>
                  <a:noFill/>
                </a:ln>
                <a:solidFill>
                  <a:schemeClr val="tx1"/>
                </a:solidFill>
                <a:effectLst/>
                <a:uLnTx/>
                <a:uFillTx/>
                <a:latin typeface="Arial"/>
                <a:ea typeface="Arial"/>
                <a:cs typeface="Arial"/>
                <a:sym typeface="Arial"/>
              </a:rPr>
              <a:t>Let’s review our vocabulary by using...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3"/>
        <p:cNvGrpSpPr/>
        <p:nvPr/>
      </p:nvGrpSpPr>
      <p:grpSpPr>
        <a:xfrm>
          <a:off x="0" y="0"/>
          <a:ext cx="0" cy="0"/>
          <a:chOff x="0" y="0"/>
          <a:chExt cx="0" cy="0"/>
        </a:xfrm>
      </p:grpSpPr>
      <p:sp>
        <p:nvSpPr>
          <p:cNvPr id="114" name="Google Shape;114;p22"/>
          <p:cNvSpPr txBox="1">
            <a:spLocks noGrp="1"/>
          </p:cNvSpPr>
          <p:nvPr>
            <p:ph type="ctrTitle"/>
          </p:nvPr>
        </p:nvSpPr>
        <p:spPr>
          <a:xfrm>
            <a:off x="311700" y="228437"/>
            <a:ext cx="8520600" cy="8730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4200" dirty="0"/>
              <a:t>Mix, Freeze, Group</a:t>
            </a:r>
            <a:endParaRPr sz="8800" dirty="0"/>
          </a:p>
        </p:txBody>
      </p:sp>
      <p:sp>
        <p:nvSpPr>
          <p:cNvPr id="115" name="Google Shape;115;p22"/>
          <p:cNvSpPr txBox="1">
            <a:spLocks noGrp="1"/>
          </p:cNvSpPr>
          <p:nvPr>
            <p:ph type="subTitle" idx="1"/>
          </p:nvPr>
        </p:nvSpPr>
        <p:spPr>
          <a:xfrm>
            <a:off x="155850" y="1101437"/>
            <a:ext cx="8832300" cy="3890682"/>
          </a:xfrm>
          <a:prstGeom prst="rect">
            <a:avLst/>
          </a:prstGeom>
        </p:spPr>
        <p:txBody>
          <a:bodyPr spcFirstLastPara="1" wrap="square" lIns="91425" tIns="91425" rIns="91425" bIns="91425" anchor="t" anchorCtr="0">
            <a:noAutofit/>
          </a:bodyPr>
          <a:lstStyle/>
          <a:p>
            <a:pPr marL="515620" lvl="0" indent="-457200" algn="l" rtl="0">
              <a:lnSpc>
                <a:spcPct val="80000"/>
              </a:lnSpc>
              <a:spcBef>
                <a:spcPts val="0"/>
              </a:spcBef>
              <a:spcAft>
                <a:spcPts val="0"/>
              </a:spcAft>
              <a:buClr>
                <a:schemeClr val="tx1"/>
              </a:buClr>
              <a:buSzPts val="2680"/>
              <a:buFont typeface="Arial" panose="020B0604020202020204" pitchFamily="34" charset="0"/>
              <a:buChar char="•"/>
            </a:pPr>
            <a:r>
              <a:rPr lang="en" sz="2400" dirty="0">
                <a:solidFill>
                  <a:schemeClr val="tx1"/>
                </a:solidFill>
              </a:rPr>
              <a:t>Teacher will handout vocabulary word and definition cards.</a:t>
            </a:r>
            <a:endParaRPr sz="2400" dirty="0">
              <a:solidFill>
                <a:schemeClr val="tx1"/>
              </a:solidFill>
            </a:endParaRPr>
          </a:p>
          <a:p>
            <a:pPr marL="457200" lvl="0" indent="0" algn="l" rtl="0">
              <a:lnSpc>
                <a:spcPct val="80000"/>
              </a:lnSpc>
              <a:spcBef>
                <a:spcPts val="0"/>
              </a:spcBef>
              <a:spcAft>
                <a:spcPts val="0"/>
              </a:spcAft>
              <a:buNone/>
            </a:pPr>
            <a:endParaRPr sz="2400" dirty="0">
              <a:solidFill>
                <a:schemeClr val="tx1"/>
              </a:solidFill>
            </a:endParaRPr>
          </a:p>
          <a:p>
            <a:pPr marL="515620" lvl="0" indent="-457200" algn="l" rtl="0">
              <a:lnSpc>
                <a:spcPct val="80000"/>
              </a:lnSpc>
              <a:spcBef>
                <a:spcPts val="0"/>
              </a:spcBef>
              <a:spcAft>
                <a:spcPts val="0"/>
              </a:spcAft>
              <a:buClr>
                <a:schemeClr val="tx1"/>
              </a:buClr>
              <a:buSzPts val="2680"/>
              <a:buFont typeface="Arial" panose="020B0604020202020204" pitchFamily="34" charset="0"/>
              <a:buChar char="•"/>
            </a:pPr>
            <a:r>
              <a:rPr lang="en" sz="2400" dirty="0">
                <a:solidFill>
                  <a:schemeClr val="tx1"/>
                </a:solidFill>
              </a:rPr>
              <a:t>While music is playing, students will walk around the classroom exchanging (</a:t>
            </a:r>
            <a:r>
              <a:rPr lang="en" sz="2400" u="sng" dirty="0">
                <a:solidFill>
                  <a:schemeClr val="tx1"/>
                </a:solidFill>
              </a:rPr>
              <a:t>mixing</a:t>
            </a:r>
            <a:r>
              <a:rPr lang="en" sz="2400" dirty="0">
                <a:solidFill>
                  <a:schemeClr val="tx1"/>
                </a:solidFill>
              </a:rPr>
              <a:t>) cards.</a:t>
            </a:r>
            <a:endParaRPr sz="2400" dirty="0">
              <a:solidFill>
                <a:schemeClr val="tx1"/>
              </a:solidFill>
            </a:endParaRPr>
          </a:p>
          <a:p>
            <a:pPr marL="457200" lvl="0" indent="0" algn="l" rtl="0">
              <a:lnSpc>
                <a:spcPct val="80000"/>
              </a:lnSpc>
              <a:spcBef>
                <a:spcPts val="0"/>
              </a:spcBef>
              <a:spcAft>
                <a:spcPts val="0"/>
              </a:spcAft>
              <a:buNone/>
            </a:pPr>
            <a:endParaRPr sz="2400" dirty="0">
              <a:solidFill>
                <a:schemeClr val="tx1"/>
              </a:solidFill>
            </a:endParaRPr>
          </a:p>
          <a:p>
            <a:pPr marL="515620" lvl="0" indent="-457200" algn="l" rtl="0">
              <a:lnSpc>
                <a:spcPct val="80000"/>
              </a:lnSpc>
              <a:spcBef>
                <a:spcPts val="0"/>
              </a:spcBef>
              <a:spcAft>
                <a:spcPts val="0"/>
              </a:spcAft>
              <a:buClr>
                <a:schemeClr val="tx1"/>
              </a:buClr>
              <a:buSzPts val="2680"/>
              <a:buFont typeface="Arial" panose="020B0604020202020204" pitchFamily="34" charset="0"/>
              <a:buChar char="•"/>
            </a:pPr>
            <a:r>
              <a:rPr lang="en" sz="2400" dirty="0">
                <a:solidFill>
                  <a:schemeClr val="tx1"/>
                </a:solidFill>
              </a:rPr>
              <a:t>Students will </a:t>
            </a:r>
            <a:r>
              <a:rPr lang="en" sz="2400" u="sng" dirty="0">
                <a:solidFill>
                  <a:schemeClr val="tx1"/>
                </a:solidFill>
              </a:rPr>
              <a:t>freeze</a:t>
            </a:r>
            <a:r>
              <a:rPr lang="en" sz="2400" dirty="0">
                <a:solidFill>
                  <a:schemeClr val="tx1"/>
                </a:solidFill>
              </a:rPr>
              <a:t> when the teacher stops the music.</a:t>
            </a:r>
            <a:endParaRPr sz="2400" dirty="0">
              <a:solidFill>
                <a:schemeClr val="tx1"/>
              </a:solidFill>
            </a:endParaRPr>
          </a:p>
          <a:p>
            <a:pPr marL="457200" lvl="0" indent="0" algn="l" rtl="0">
              <a:lnSpc>
                <a:spcPct val="80000"/>
              </a:lnSpc>
              <a:spcBef>
                <a:spcPts val="0"/>
              </a:spcBef>
              <a:spcAft>
                <a:spcPts val="0"/>
              </a:spcAft>
              <a:buNone/>
            </a:pPr>
            <a:endParaRPr sz="2400" dirty="0">
              <a:solidFill>
                <a:schemeClr val="tx1"/>
              </a:solidFill>
            </a:endParaRPr>
          </a:p>
          <a:p>
            <a:pPr marL="515620" lvl="0" indent="-457200" algn="l" rtl="0">
              <a:lnSpc>
                <a:spcPct val="80000"/>
              </a:lnSpc>
              <a:spcBef>
                <a:spcPts val="0"/>
              </a:spcBef>
              <a:spcAft>
                <a:spcPts val="0"/>
              </a:spcAft>
              <a:buClr>
                <a:schemeClr val="tx1"/>
              </a:buClr>
              <a:buSzPts val="2680"/>
              <a:buFont typeface="Arial" panose="020B0604020202020204" pitchFamily="34" charset="0"/>
              <a:buChar char="•"/>
            </a:pPr>
            <a:r>
              <a:rPr lang="en" sz="2400" dirty="0">
                <a:solidFill>
                  <a:schemeClr val="tx1"/>
                </a:solidFill>
              </a:rPr>
              <a:t>Students will </a:t>
            </a:r>
            <a:r>
              <a:rPr lang="en" sz="2400" u="sng" dirty="0">
                <a:solidFill>
                  <a:schemeClr val="tx1"/>
                </a:solidFill>
              </a:rPr>
              <a:t>group</a:t>
            </a:r>
            <a:r>
              <a:rPr lang="en" sz="2400" dirty="0">
                <a:solidFill>
                  <a:schemeClr val="tx1"/>
                </a:solidFill>
              </a:rPr>
              <a:t> the vocabulary word with the correct definition.</a:t>
            </a:r>
            <a:endParaRPr sz="2400" dirty="0">
              <a:solidFill>
                <a:schemeClr val="tx1"/>
              </a:solidFill>
            </a:endParaRPr>
          </a:p>
          <a:p>
            <a:pPr marL="0" lvl="0" indent="0" algn="l" rtl="0">
              <a:lnSpc>
                <a:spcPct val="80000"/>
              </a:lnSpc>
              <a:spcBef>
                <a:spcPts val="0"/>
              </a:spcBef>
              <a:spcAft>
                <a:spcPts val="0"/>
              </a:spcAft>
              <a:buNone/>
            </a:pPr>
            <a:endParaRPr sz="2400" dirty="0">
              <a:solidFill>
                <a:schemeClr val="tx1"/>
              </a:solidFill>
            </a:endParaRPr>
          </a:p>
          <a:p>
            <a:pPr marL="515620" lvl="0" indent="-457200" algn="l" rtl="0">
              <a:lnSpc>
                <a:spcPct val="80000"/>
              </a:lnSpc>
              <a:spcBef>
                <a:spcPts val="0"/>
              </a:spcBef>
              <a:spcAft>
                <a:spcPts val="0"/>
              </a:spcAft>
              <a:buClr>
                <a:schemeClr val="tx1"/>
              </a:buClr>
              <a:buSzPts val="2680"/>
              <a:buFont typeface="Arial" panose="020B0604020202020204" pitchFamily="34" charset="0"/>
              <a:buChar char="•"/>
            </a:pPr>
            <a:r>
              <a:rPr lang="en" sz="2400" dirty="0">
                <a:solidFill>
                  <a:schemeClr val="tx1"/>
                </a:solidFill>
              </a:rPr>
              <a:t>Repeat until all students have had a turn to share.</a:t>
            </a:r>
            <a:endParaRPr sz="2400" dirty="0">
              <a:solidFill>
                <a:schemeClr val="tx1"/>
              </a:solidFill>
            </a:endParaRPr>
          </a:p>
        </p:txBody>
      </p: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4"/>
        <p:cNvGrpSpPr/>
        <p:nvPr/>
      </p:nvGrpSpPr>
      <p:grpSpPr>
        <a:xfrm>
          <a:off x="0" y="0"/>
          <a:ext cx="0" cy="0"/>
          <a:chOff x="0" y="0"/>
          <a:chExt cx="0" cy="0"/>
        </a:xfrm>
      </p:grpSpPr>
      <p:sp>
        <p:nvSpPr>
          <p:cNvPr id="145" name="Google Shape;145;p28"/>
          <p:cNvSpPr txBox="1">
            <a:spLocks noGrp="1"/>
          </p:cNvSpPr>
          <p:nvPr>
            <p:ph type="title" idx="4294967295"/>
          </p:nvPr>
        </p:nvSpPr>
        <p:spPr>
          <a:xfrm>
            <a:off x="152400" y="244475"/>
            <a:ext cx="8832850" cy="77311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r>
              <a:rPr kumimoji="0" lang="en-US" sz="6080" b="0" i="0" u="none" strike="noStrike" kern="0" cap="none" spc="0" normalizeH="0" baseline="0" noProof="0" dirty="0">
                <a:ln>
                  <a:noFill/>
                </a:ln>
                <a:solidFill>
                  <a:schemeClr val="tx1"/>
                </a:solidFill>
                <a:effectLst/>
                <a:uLnTx/>
                <a:uFillTx/>
                <a:latin typeface="Arial"/>
                <a:ea typeface="Arial"/>
                <a:cs typeface="Arial"/>
                <a:sym typeface="Arial"/>
              </a:rPr>
              <a:t>Summarizing Strategy</a:t>
            </a:r>
          </a:p>
        </p:txBody>
      </p:sp>
      <p:sp>
        <p:nvSpPr>
          <p:cNvPr id="146" name="Google Shape;146;p28"/>
          <p:cNvSpPr txBox="1"/>
          <p:nvPr/>
        </p:nvSpPr>
        <p:spPr>
          <a:xfrm>
            <a:off x="333025" y="1167800"/>
            <a:ext cx="8488246"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dirty="0"/>
              <a:t>3 - 2- 1 Exit Ticket</a:t>
            </a:r>
            <a:endParaRPr sz="2800" dirty="0">
              <a:solidFill>
                <a:schemeClr val="dk1"/>
              </a:solidFill>
            </a:endParaRPr>
          </a:p>
          <a:p>
            <a:pPr marL="0" lvl="0" indent="0" algn="l" rtl="0">
              <a:spcBef>
                <a:spcPts val="0"/>
              </a:spcBef>
              <a:spcAft>
                <a:spcPts val="0"/>
              </a:spcAft>
              <a:buClr>
                <a:schemeClr val="dk1"/>
              </a:buClr>
              <a:buSzPts val="1100"/>
              <a:buFont typeface="Arial"/>
              <a:buNone/>
            </a:pPr>
            <a:r>
              <a:rPr lang="en" sz="2800" dirty="0">
                <a:solidFill>
                  <a:schemeClr val="dk1"/>
                </a:solidFill>
              </a:rPr>
              <a:t>Write:</a:t>
            </a:r>
            <a:endParaRPr sz="2800" dirty="0">
              <a:solidFill>
                <a:schemeClr val="dk1"/>
              </a:solidFill>
            </a:endParaRPr>
          </a:p>
          <a:p>
            <a:pPr marL="457200" lvl="0" indent="0" algn="l" rtl="0">
              <a:spcBef>
                <a:spcPts val="0"/>
              </a:spcBef>
              <a:spcAft>
                <a:spcPts val="0"/>
              </a:spcAft>
              <a:buClr>
                <a:schemeClr val="dk1"/>
              </a:buClr>
              <a:buSzPts val="1100"/>
              <a:buFont typeface="Arial"/>
              <a:buNone/>
            </a:pPr>
            <a:r>
              <a:rPr lang="en" sz="2800" dirty="0">
                <a:solidFill>
                  <a:schemeClr val="dk1"/>
                </a:solidFill>
              </a:rPr>
              <a:t>3 - Types of human migration</a:t>
            </a:r>
            <a:endParaRPr sz="2800" dirty="0">
              <a:solidFill>
                <a:schemeClr val="dk1"/>
              </a:solidFill>
            </a:endParaRPr>
          </a:p>
          <a:p>
            <a:pPr marL="457200" lvl="0" indent="0" algn="l" rtl="0">
              <a:spcBef>
                <a:spcPts val="0"/>
              </a:spcBef>
              <a:spcAft>
                <a:spcPts val="0"/>
              </a:spcAft>
              <a:buClr>
                <a:schemeClr val="dk1"/>
              </a:buClr>
              <a:buSzPts val="1100"/>
              <a:buFont typeface="Arial"/>
              <a:buNone/>
            </a:pPr>
            <a:r>
              <a:rPr lang="en" sz="2800" dirty="0">
                <a:solidFill>
                  <a:schemeClr val="dk1"/>
                </a:solidFill>
              </a:rPr>
              <a:t>2 - Examples of one of the types of human migration</a:t>
            </a:r>
            <a:endParaRPr sz="2800" dirty="0">
              <a:solidFill>
                <a:schemeClr val="dk1"/>
              </a:solidFill>
            </a:endParaRPr>
          </a:p>
          <a:p>
            <a:pPr marL="457200" lvl="0" indent="0" algn="l" rtl="0">
              <a:spcBef>
                <a:spcPts val="0"/>
              </a:spcBef>
              <a:spcAft>
                <a:spcPts val="0"/>
              </a:spcAft>
              <a:buClr>
                <a:schemeClr val="dk1"/>
              </a:buClr>
              <a:buSzPts val="1100"/>
              <a:buFont typeface="Arial"/>
              <a:buNone/>
            </a:pPr>
            <a:r>
              <a:rPr lang="en" sz="2800" dirty="0">
                <a:solidFill>
                  <a:schemeClr val="dk1"/>
                </a:solidFill>
              </a:rPr>
              <a:t>1 - Definition of one of the types of human migration</a:t>
            </a:r>
            <a:endParaRPr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ctr" rtl="0">
              <a:lnSpc>
                <a:spcPct val="115000"/>
              </a:lnSpc>
              <a:spcBef>
                <a:spcPts val="0"/>
              </a:spcBef>
              <a:spcAft>
                <a:spcPts val="0"/>
              </a:spcAft>
              <a:buNone/>
            </a:pPr>
            <a:r>
              <a:rPr lang="en" sz="4800" dirty="0"/>
              <a:t>What is Human Migration?</a:t>
            </a:r>
            <a:endParaRPr sz="8500" dirty="0"/>
          </a:p>
        </p:txBody>
      </p:sp>
      <p:pic>
        <p:nvPicPr>
          <p:cNvPr id="62" name="Google Shape;62;p14">
            <a:extLst>
              <a:ext uri="{C183D7F6-B498-43B3-948B-1728B52AA6E4}">
                <adec:decorative xmlns:adec="http://schemas.microsoft.com/office/drawing/2017/decorative" val="1"/>
              </a:ext>
            </a:extLst>
          </p:cNvPr>
          <p:cNvPicPr preferRelativeResize="0"/>
          <p:nvPr/>
        </p:nvPicPr>
        <p:blipFill>
          <a:blip r:embed="rId3"/>
          <a:srcRect/>
          <a:stretch/>
        </p:blipFill>
        <p:spPr>
          <a:xfrm>
            <a:off x="5909702" y="2962552"/>
            <a:ext cx="2650422" cy="1781151"/>
          </a:xfrm>
          <a:prstGeom prst="rect">
            <a:avLst/>
          </a:prstGeom>
          <a:noFill/>
          <a:ln>
            <a:noFill/>
          </a:ln>
        </p:spPr>
      </p:pic>
      <p:pic>
        <p:nvPicPr>
          <p:cNvPr id="3" name="Picture 2">
            <a:extLst>
              <a:ext uri="{FF2B5EF4-FFF2-40B4-BE49-F238E27FC236}">
                <a16:creationId xmlns:a16="http://schemas.microsoft.com/office/drawing/2014/main" id="{FBCD9CE9-2D76-3D5B-40BC-27B27ECF8098}"/>
              </a:ext>
              <a:ext uri="{C183D7F6-B498-43B3-948B-1728B52AA6E4}">
                <adec:decorative xmlns:adec="http://schemas.microsoft.com/office/drawing/2017/decorative" val="1"/>
              </a:ext>
            </a:extLst>
          </p:cNvPr>
          <p:cNvPicPr>
            <a:picLocks noChangeAspect="1"/>
          </p:cNvPicPr>
          <p:nvPr/>
        </p:nvPicPr>
        <p:blipFill rotWithShape="1">
          <a:blip r:embed="rId4"/>
          <a:srcRect t="31503" r="40228"/>
          <a:stretch/>
        </p:blipFill>
        <p:spPr>
          <a:xfrm>
            <a:off x="631673" y="1379916"/>
            <a:ext cx="2582175" cy="1975124"/>
          </a:xfrm>
          <a:prstGeom prst="rect">
            <a:avLst/>
          </a:prstGeom>
        </p:spPr>
      </p:pic>
      <p:pic>
        <p:nvPicPr>
          <p:cNvPr id="5" name="Picture 4">
            <a:extLst>
              <a:ext uri="{FF2B5EF4-FFF2-40B4-BE49-F238E27FC236}">
                <a16:creationId xmlns:a16="http://schemas.microsoft.com/office/drawing/2014/main" id="{9507D954-5F93-19CC-D77C-9CB909D76E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960766" y="1923765"/>
            <a:ext cx="3534896" cy="2356597"/>
          </a:xfrm>
          <a:prstGeom prst="rect">
            <a:avLst/>
          </a:prstGeom>
        </p:spPr>
      </p:pic>
      <p:pic>
        <p:nvPicPr>
          <p:cNvPr id="7" name="Graphic 6">
            <a:extLst>
              <a:ext uri="{FF2B5EF4-FFF2-40B4-BE49-F238E27FC236}">
                <a16:creationId xmlns:a16="http://schemas.microsoft.com/office/drawing/2014/main" id="{076868F5-D609-9E79-E338-AB60DA794B3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302255">
            <a:off x="1973704" y="3347805"/>
            <a:ext cx="858992" cy="858992"/>
          </a:xfrm>
          <a:prstGeom prst="rect">
            <a:avLst/>
          </a:prstGeom>
        </p:spPr>
      </p:pic>
      <p:pic>
        <p:nvPicPr>
          <p:cNvPr id="9" name="Graphic 8">
            <a:extLst>
              <a:ext uri="{FF2B5EF4-FFF2-40B4-BE49-F238E27FC236}">
                <a16:creationId xmlns:a16="http://schemas.microsoft.com/office/drawing/2014/main" id="{3FE16688-2A20-F860-8A14-A9CEE247927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302488">
            <a:off x="6511190" y="1646719"/>
            <a:ext cx="729676" cy="7296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66"/>
        <p:cNvGrpSpPr/>
        <p:nvPr/>
      </p:nvGrpSpPr>
      <p:grpSpPr>
        <a:xfrm>
          <a:off x="0" y="0"/>
          <a:ext cx="0" cy="0"/>
          <a:chOff x="0" y="0"/>
          <a:chExt cx="0" cy="0"/>
        </a:xfrm>
      </p:grpSpPr>
      <p:pic>
        <p:nvPicPr>
          <p:cNvPr id="67" name="Google Shape;67;p15" descr="Clouds in a forest"/>
          <p:cNvPicPr preferRelativeResize="0"/>
          <p:nvPr/>
        </p:nvPicPr>
        <p:blipFill>
          <a:blip r:embed="rId3">
            <a:alphaModFix/>
          </a:blip>
          <a:srcRect/>
          <a:stretch/>
        </p:blipFill>
        <p:spPr>
          <a:xfrm>
            <a:off x="0" y="0"/>
            <a:ext cx="9144000" cy="5143500"/>
          </a:xfrm>
          <a:prstGeom prst="rect">
            <a:avLst/>
          </a:prstGeom>
          <a:noFill/>
          <a:ln>
            <a:noFill/>
          </a:ln>
          <a:effectLst>
            <a:softEdge rad="0"/>
          </a:effectLst>
        </p:spPr>
      </p:pic>
      <p:sp>
        <p:nvSpPr>
          <p:cNvPr id="68" name="Google Shape;68;p15"/>
          <p:cNvSpPr txBox="1">
            <a:spLocks noGrp="1"/>
          </p:cNvSpPr>
          <p:nvPr>
            <p:ph type="ctrTitle"/>
          </p:nvPr>
        </p:nvSpPr>
        <p:spPr>
          <a:xfrm>
            <a:off x="336420" y="394764"/>
            <a:ext cx="78264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l" rtl="0">
              <a:lnSpc>
                <a:spcPct val="115000"/>
              </a:lnSpc>
              <a:spcBef>
                <a:spcPts val="0"/>
              </a:spcBef>
              <a:spcAft>
                <a:spcPts val="0"/>
              </a:spcAft>
              <a:buNone/>
            </a:pPr>
            <a:r>
              <a:rPr lang="en" sz="4800" dirty="0"/>
              <a:t>Human Migration is...</a:t>
            </a:r>
            <a:endParaRPr sz="8500" dirty="0"/>
          </a:p>
        </p:txBody>
      </p:sp>
      <p:sp>
        <p:nvSpPr>
          <p:cNvPr id="69" name="Google Shape;69;p15"/>
          <p:cNvSpPr txBox="1"/>
          <p:nvPr/>
        </p:nvSpPr>
        <p:spPr>
          <a:xfrm>
            <a:off x="928091" y="1810428"/>
            <a:ext cx="6138339" cy="2154406"/>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3200" dirty="0">
                <a:solidFill>
                  <a:schemeClr val="dk1"/>
                </a:solidFill>
              </a:rPr>
              <a:t>The movement of people from one place to another with the intent to make it a permanent or temporary home.</a:t>
            </a:r>
            <a:endParaRPr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ctr" rtl="0">
              <a:lnSpc>
                <a:spcPct val="115000"/>
              </a:lnSpc>
              <a:spcBef>
                <a:spcPts val="0"/>
              </a:spcBef>
              <a:spcAft>
                <a:spcPts val="0"/>
              </a:spcAft>
              <a:buNone/>
            </a:pPr>
            <a:r>
              <a:rPr lang="en" sz="4400" dirty="0"/>
              <a:t>Four Types of Human Migration</a:t>
            </a:r>
            <a:endParaRPr sz="8000" dirty="0"/>
          </a:p>
        </p:txBody>
      </p:sp>
      <p:sp>
        <p:nvSpPr>
          <p:cNvPr id="75" name="Google Shape;75;p16"/>
          <p:cNvSpPr txBox="1">
            <a:spLocks noGrp="1"/>
          </p:cNvSpPr>
          <p:nvPr>
            <p:ph type="subTitle" idx="1"/>
          </p:nvPr>
        </p:nvSpPr>
        <p:spPr>
          <a:xfrm>
            <a:off x="601980" y="1509599"/>
            <a:ext cx="4912129" cy="2577491"/>
          </a:xfrm>
          <a:prstGeom prst="rect">
            <a:avLst/>
          </a:prstGeom>
        </p:spPr>
        <p:txBody>
          <a:bodyPr spcFirstLastPara="1" wrap="square" lIns="91425" tIns="91425" rIns="91425" bIns="91425" anchor="t" anchorCtr="0">
            <a:noAutofit/>
          </a:bodyPr>
          <a:lstStyle/>
          <a:p>
            <a:pPr marL="457200" lvl="0" indent="-467994" algn="l" rtl="0">
              <a:spcBef>
                <a:spcPts val="0"/>
              </a:spcBef>
              <a:spcAft>
                <a:spcPts val="0"/>
              </a:spcAft>
              <a:buClr>
                <a:schemeClr val="tx1"/>
              </a:buClr>
              <a:buSzPts val="3770"/>
              <a:buAutoNum type="arabicPeriod"/>
            </a:pPr>
            <a:r>
              <a:rPr lang="en" sz="3600" dirty="0">
                <a:solidFill>
                  <a:schemeClr val="tx1"/>
                </a:solidFill>
              </a:rPr>
              <a:t>Voluntary Migration</a:t>
            </a:r>
            <a:endParaRPr sz="3600" dirty="0">
              <a:solidFill>
                <a:schemeClr val="tx1"/>
              </a:solidFill>
            </a:endParaRPr>
          </a:p>
          <a:p>
            <a:pPr marL="457200" lvl="0" indent="-467994" algn="l" rtl="0">
              <a:spcBef>
                <a:spcPts val="0"/>
              </a:spcBef>
              <a:spcAft>
                <a:spcPts val="0"/>
              </a:spcAft>
              <a:buClr>
                <a:schemeClr val="tx1"/>
              </a:buClr>
              <a:buSzPts val="3770"/>
              <a:buAutoNum type="arabicPeriod"/>
            </a:pPr>
            <a:r>
              <a:rPr lang="en" sz="3600" dirty="0">
                <a:solidFill>
                  <a:schemeClr val="tx1"/>
                </a:solidFill>
              </a:rPr>
              <a:t>Forced Migration</a:t>
            </a:r>
            <a:endParaRPr sz="3600" dirty="0">
              <a:solidFill>
                <a:schemeClr val="tx1"/>
              </a:solidFill>
            </a:endParaRPr>
          </a:p>
          <a:p>
            <a:pPr marL="457200" lvl="0" indent="-467994" algn="l" rtl="0">
              <a:spcBef>
                <a:spcPts val="0"/>
              </a:spcBef>
              <a:spcAft>
                <a:spcPts val="0"/>
              </a:spcAft>
              <a:buClr>
                <a:schemeClr val="tx1"/>
              </a:buClr>
              <a:buSzPts val="3770"/>
              <a:buAutoNum type="arabicPeriod"/>
            </a:pPr>
            <a:r>
              <a:rPr lang="en" sz="3600" dirty="0">
                <a:solidFill>
                  <a:schemeClr val="tx1"/>
                </a:solidFill>
              </a:rPr>
              <a:t>Return Migration</a:t>
            </a:r>
            <a:endParaRPr sz="3600" dirty="0">
              <a:solidFill>
                <a:schemeClr val="tx1"/>
              </a:solidFill>
            </a:endParaRPr>
          </a:p>
          <a:p>
            <a:pPr marL="457200" lvl="0" indent="-467994" algn="l" rtl="0">
              <a:spcBef>
                <a:spcPts val="0"/>
              </a:spcBef>
              <a:spcAft>
                <a:spcPts val="0"/>
              </a:spcAft>
              <a:buClr>
                <a:schemeClr val="tx1"/>
              </a:buClr>
              <a:buSzPts val="3770"/>
              <a:buAutoNum type="arabicPeriod"/>
            </a:pPr>
            <a:r>
              <a:rPr lang="en" sz="3600" dirty="0">
                <a:solidFill>
                  <a:schemeClr val="tx1"/>
                </a:solidFill>
              </a:rPr>
              <a:t>Seasonal Migration</a:t>
            </a:r>
            <a:endParaRPr sz="3600" dirty="0">
              <a:solidFill>
                <a:schemeClr val="tx1"/>
              </a:solidFill>
            </a:endParaRPr>
          </a:p>
        </p:txBody>
      </p:sp>
      <p:pic>
        <p:nvPicPr>
          <p:cNvPr id="9" name="Picture 8">
            <a:extLst>
              <a:ext uri="{FF2B5EF4-FFF2-40B4-BE49-F238E27FC236}">
                <a16:creationId xmlns:a16="http://schemas.microsoft.com/office/drawing/2014/main" id="{CE0F7575-224D-FE69-9D03-31C0BFFCA7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30463" y="1129956"/>
            <a:ext cx="2070032" cy="1380708"/>
          </a:xfrm>
          <a:prstGeom prst="rect">
            <a:avLst/>
          </a:prstGeom>
        </p:spPr>
      </p:pic>
      <p:pic>
        <p:nvPicPr>
          <p:cNvPr id="11" name="Picture 10">
            <a:extLst>
              <a:ext uri="{FF2B5EF4-FFF2-40B4-BE49-F238E27FC236}">
                <a16:creationId xmlns:a16="http://schemas.microsoft.com/office/drawing/2014/main" id="{ED1D043B-7C01-12EE-CCD8-666F149698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43656" y="2011577"/>
            <a:ext cx="1228153" cy="919916"/>
          </a:xfrm>
          <a:prstGeom prst="rect">
            <a:avLst/>
          </a:prstGeom>
        </p:spPr>
      </p:pic>
      <p:pic>
        <p:nvPicPr>
          <p:cNvPr id="13" name="Picture 12">
            <a:extLst>
              <a:ext uri="{FF2B5EF4-FFF2-40B4-BE49-F238E27FC236}">
                <a16:creationId xmlns:a16="http://schemas.microsoft.com/office/drawing/2014/main" id="{93B628DA-6C5A-D291-31FF-0F1434E59F1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21959" y="2882733"/>
            <a:ext cx="2257822" cy="1487242"/>
          </a:xfrm>
          <a:prstGeom prst="rect">
            <a:avLst/>
          </a:prstGeom>
        </p:spPr>
      </p:pic>
      <p:pic>
        <p:nvPicPr>
          <p:cNvPr id="15" name="Picture 14">
            <a:extLst>
              <a:ext uri="{FF2B5EF4-FFF2-40B4-BE49-F238E27FC236}">
                <a16:creationId xmlns:a16="http://schemas.microsoft.com/office/drawing/2014/main" id="{B6A26A8E-3ED5-5DC3-39A0-AB372659015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29433" y="3592651"/>
            <a:ext cx="1672092" cy="13373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
        <p:cNvGrpSpPr/>
        <p:nvPr/>
      </p:nvGrpSpPr>
      <p:grpSpPr>
        <a:xfrm>
          <a:off x="0" y="0"/>
          <a:ext cx="0" cy="0"/>
          <a:chOff x="0" y="0"/>
          <a:chExt cx="0" cy="0"/>
        </a:xfrm>
      </p:grpSpPr>
      <p:pic>
        <p:nvPicPr>
          <p:cNvPr id="83" name="Google Shape;83;p17">
            <a:extLst>
              <a:ext uri="{C183D7F6-B498-43B3-948B-1728B52AA6E4}">
                <adec:decorative xmlns:adec="http://schemas.microsoft.com/office/drawing/2017/decorative" val="1"/>
              </a:ext>
            </a:extLst>
          </p:cNvPr>
          <p:cNvPicPr preferRelativeResize="0"/>
          <p:nvPr/>
        </p:nvPicPr>
        <p:blipFill>
          <a:blip r:embed="rId3">
            <a:alphaModFix/>
          </a:blip>
          <a:srcRect t="4510" b="4510"/>
          <a:stretch/>
        </p:blipFill>
        <p:spPr>
          <a:xfrm>
            <a:off x="0" y="0"/>
            <a:ext cx="9144000" cy="5143500"/>
          </a:xfrm>
          <a:prstGeom prst="rect">
            <a:avLst/>
          </a:prstGeom>
          <a:noFill/>
          <a:ln>
            <a:noFill/>
          </a:ln>
        </p:spPr>
      </p:pic>
      <p:sp>
        <p:nvSpPr>
          <p:cNvPr id="81" name="Google Shape;81;p17"/>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ctr" rtl="0">
              <a:lnSpc>
                <a:spcPct val="115000"/>
              </a:lnSpc>
              <a:spcBef>
                <a:spcPts val="0"/>
              </a:spcBef>
              <a:spcAft>
                <a:spcPts val="0"/>
              </a:spcAft>
              <a:buNone/>
            </a:pPr>
            <a:r>
              <a:rPr lang="en" sz="4800" dirty="0"/>
              <a:t>Voluntary Migration...</a:t>
            </a:r>
            <a:endParaRPr sz="8500" dirty="0"/>
          </a:p>
        </p:txBody>
      </p:sp>
      <p:sp>
        <p:nvSpPr>
          <p:cNvPr id="82" name="Google Shape;82;p17"/>
          <p:cNvSpPr txBox="1">
            <a:spLocks noGrp="1"/>
          </p:cNvSpPr>
          <p:nvPr>
            <p:ph type="subTitle" idx="1"/>
          </p:nvPr>
        </p:nvSpPr>
        <p:spPr>
          <a:xfrm>
            <a:off x="1352638" y="1427950"/>
            <a:ext cx="6438724" cy="3093110"/>
          </a:xfrm>
          <a:prstGeom prst="rect">
            <a:avLst/>
          </a:prstGeom>
        </p:spPr>
        <p:txBody>
          <a:bodyPr spcFirstLastPara="1" wrap="square" lIns="91425" tIns="91425" rIns="91425" bIns="91425" anchor="t" anchorCtr="0">
            <a:noAutofit/>
          </a:bodyPr>
          <a:lstStyle/>
          <a:p>
            <a:pPr marL="457200" lvl="0" indent="0" algn="l" rtl="0">
              <a:lnSpc>
                <a:spcPct val="80000"/>
              </a:lnSpc>
              <a:spcBef>
                <a:spcPts val="0"/>
              </a:spcBef>
              <a:spcAft>
                <a:spcPts val="0"/>
              </a:spcAft>
              <a:buSzPts val="935"/>
              <a:buNone/>
            </a:pPr>
            <a:r>
              <a:rPr lang="en" sz="4000" dirty="0">
                <a:solidFill>
                  <a:schemeClr val="tx1"/>
                </a:solidFill>
              </a:rPr>
              <a:t>People making </a:t>
            </a:r>
            <a:r>
              <a:rPr lang="en" sz="4000" b="1" dirty="0">
                <a:solidFill>
                  <a:schemeClr val="tx1"/>
                </a:solidFill>
              </a:rPr>
              <a:t>their own choice</a:t>
            </a:r>
            <a:r>
              <a:rPr lang="en" sz="4000" dirty="0">
                <a:solidFill>
                  <a:schemeClr val="tx1"/>
                </a:solidFill>
              </a:rPr>
              <a:t> to move to another location.</a:t>
            </a:r>
          </a:p>
          <a:p>
            <a:pPr marL="457200" lvl="0" indent="0" algn="l" rtl="0">
              <a:lnSpc>
                <a:spcPct val="80000"/>
              </a:lnSpc>
              <a:spcBef>
                <a:spcPts val="0"/>
              </a:spcBef>
              <a:spcAft>
                <a:spcPts val="0"/>
              </a:spcAft>
              <a:buSzPts val="935"/>
              <a:buNone/>
            </a:pPr>
            <a:endParaRPr lang="en" sz="4000" dirty="0">
              <a:solidFill>
                <a:schemeClr val="tx1"/>
              </a:solidFill>
            </a:endParaRPr>
          </a:p>
          <a:p>
            <a:pPr marL="457200" lvl="0" indent="0" algn="l" rtl="0">
              <a:lnSpc>
                <a:spcPct val="80000"/>
              </a:lnSpc>
              <a:spcBef>
                <a:spcPts val="0"/>
              </a:spcBef>
              <a:spcAft>
                <a:spcPts val="0"/>
              </a:spcAft>
              <a:buSzPts val="935"/>
              <a:buNone/>
            </a:pPr>
            <a:r>
              <a:rPr lang="en" sz="4000" dirty="0">
                <a:solidFill>
                  <a:schemeClr val="tx1"/>
                </a:solidFill>
              </a:rPr>
              <a:t>Like retiring to the beach!</a:t>
            </a:r>
            <a:endParaRPr sz="40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title" idx="4294967295"/>
          </p:nvPr>
        </p:nvSpPr>
        <p:spPr>
          <a:xfrm>
            <a:off x="155575" y="512617"/>
            <a:ext cx="8832850" cy="761999"/>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0" algn="ctr" defTabSz="914400" rtl="0" eaLnBrk="1" fontAlgn="auto" latinLnBrk="0" hangingPunct="1">
              <a:lnSpc>
                <a:spcPct val="80000"/>
              </a:lnSpc>
              <a:spcBef>
                <a:spcPts val="0"/>
              </a:spcBef>
              <a:spcAft>
                <a:spcPts val="0"/>
              </a:spcAft>
              <a:buClr>
                <a:schemeClr val="dk2"/>
              </a:buClr>
              <a:buSzPts val="2800"/>
              <a:buFont typeface="Arial"/>
              <a:buNone/>
              <a:tabLst/>
              <a:defRPr/>
            </a:pPr>
            <a:r>
              <a:rPr kumimoji="0" lang="en-US" sz="5400" i="0" u="none" strike="noStrike" kern="0" cap="none" spc="0" normalizeH="0" baseline="0" noProof="0" dirty="0">
                <a:ln>
                  <a:noFill/>
                </a:ln>
                <a:solidFill>
                  <a:schemeClr val="tx1"/>
                </a:solidFill>
                <a:effectLst/>
                <a:uLnTx/>
                <a:uFillTx/>
                <a:latin typeface="Arial"/>
                <a:ea typeface="Arial"/>
                <a:cs typeface="Arial"/>
                <a:sym typeface="Arial"/>
              </a:rPr>
              <a:t>Voluntary Migration</a:t>
            </a:r>
            <a:endParaRPr kumimoji="0" lang="en-US" sz="4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C799C92D-FB20-5CC9-1EDD-1F57FDB86CB1}"/>
              </a:ext>
            </a:extLst>
          </p:cNvPr>
          <p:cNvSpPr txBox="1"/>
          <p:nvPr/>
        </p:nvSpPr>
        <p:spPr>
          <a:xfrm>
            <a:off x="228600" y="1505229"/>
            <a:ext cx="8686800" cy="283051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595959"/>
              </a:buClr>
              <a:buSzPts val="935"/>
              <a:buFont typeface="Arial"/>
              <a:buNone/>
              <a:tabLst/>
              <a:defRPr/>
            </a:pPr>
            <a:r>
              <a:rPr kumimoji="0" lang="en-US" sz="2800" i="0" u="none" strike="noStrike" kern="0" cap="none" spc="0" normalizeH="0" baseline="0" noProof="0" dirty="0">
                <a:ln>
                  <a:noFill/>
                </a:ln>
                <a:solidFill>
                  <a:srgbClr val="000000"/>
                </a:solidFill>
                <a:effectLst/>
                <a:uLnTx/>
                <a:uFillTx/>
                <a:latin typeface="Arial"/>
                <a:ea typeface="Arial"/>
                <a:cs typeface="Arial"/>
                <a:sym typeface="Arial"/>
              </a:rPr>
              <a:t>In 1867 about 50 freed African Americans began a journey from Mississippi to Western North Carolina in hopes of establishing a better life focused on “one for all, and all for one” This became known as the Kingdom of the Happy Land.</a:t>
            </a:r>
          </a:p>
          <a:p>
            <a:pPr marL="0" marR="0" lvl="0" indent="0" algn="ctr" defTabSz="914400" rtl="0" eaLnBrk="1" fontAlgn="auto" latinLnBrk="0" hangingPunct="1">
              <a:lnSpc>
                <a:spcPct val="80000"/>
              </a:lnSpc>
              <a:spcBef>
                <a:spcPts val="0"/>
              </a:spcBef>
              <a:spcAft>
                <a:spcPts val="0"/>
              </a:spcAft>
              <a:buClr>
                <a:srgbClr val="595959"/>
              </a:buClr>
              <a:buSzPts val="935"/>
              <a:buFont typeface="Arial"/>
              <a:buNone/>
              <a:tabLst/>
              <a:defRPr/>
            </a:pPr>
            <a:endParaRPr kumimoji="0" lang="en-US" sz="2800" i="1"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595959"/>
              </a:buClr>
              <a:buSzPts val="935"/>
              <a:buFont typeface="Arial"/>
              <a:buNone/>
              <a:tabLst/>
              <a:defRPr/>
            </a:pPr>
            <a:r>
              <a:rPr kumimoji="0" lang="en-US" sz="2800" i="1" u="none" strike="noStrike" kern="0" cap="none" spc="0" normalizeH="0" baseline="0" noProof="0" dirty="0">
                <a:ln>
                  <a:noFill/>
                </a:ln>
                <a:solidFill>
                  <a:srgbClr val="000000"/>
                </a:solidFill>
                <a:effectLst/>
                <a:uLnTx/>
                <a:uFillTx/>
                <a:latin typeface="Arial"/>
                <a:ea typeface="Arial"/>
                <a:cs typeface="Arial"/>
                <a:sym typeface="Arial"/>
              </a:rPr>
              <a:t>Turn and Talk to a partner about how is this an example of Voluntary Migration.</a:t>
            </a:r>
            <a:endParaRPr lang="en-US" sz="1600" dirty="0"/>
          </a:p>
        </p:txBody>
      </p:sp>
      <p:sp>
        <p:nvSpPr>
          <p:cNvPr id="3" name="TextBox 2">
            <a:extLst>
              <a:ext uri="{FF2B5EF4-FFF2-40B4-BE49-F238E27FC236}">
                <a16:creationId xmlns:a16="http://schemas.microsoft.com/office/drawing/2014/main" id="{31D97DC9-DBCD-6B0F-AABF-03957D87FA7F}"/>
              </a:ext>
            </a:extLst>
          </p:cNvPr>
          <p:cNvSpPr txBox="1"/>
          <p:nvPr/>
        </p:nvSpPr>
        <p:spPr>
          <a:xfrm>
            <a:off x="285750" y="4559216"/>
            <a:ext cx="8343900" cy="461665"/>
          </a:xfrm>
          <a:prstGeom prst="rect">
            <a:avLst/>
          </a:prstGeom>
          <a:noFill/>
        </p:spPr>
        <p:txBody>
          <a:bodyPr wrap="square" rtlCol="0">
            <a:spAutoFit/>
          </a:bodyPr>
          <a:lstStyle/>
          <a:p>
            <a:r>
              <a:rPr lang="en-US" sz="1200" dirty="0"/>
              <a:t>Anne Whisnant and David Whisnant. </a:t>
            </a:r>
            <a:r>
              <a:rPr lang="en-US" sz="1200" i="1" dirty="0"/>
              <a:t>Black Lives and Whitened Stories: From the Lowcountry to the Mountains. </a:t>
            </a:r>
            <a:r>
              <a:rPr lang="en-US" sz="1200" dirty="0"/>
              <a:t>NPS</a:t>
            </a:r>
            <a:r>
              <a:rPr lang="en-US" sz="1200" i="1" dirty="0"/>
              <a:t>. </a:t>
            </a:r>
            <a:r>
              <a:rPr lang="en-US" sz="1200" dirty="0"/>
              <a:t>Carl Sandburg Home NHS. 2020 Pgs. 231 – 234.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7"/>
        <p:cNvGrpSpPr/>
        <p:nvPr/>
      </p:nvGrpSpPr>
      <p:grpSpPr>
        <a:xfrm>
          <a:off x="0" y="0"/>
          <a:ext cx="0" cy="0"/>
          <a:chOff x="0" y="0"/>
          <a:chExt cx="0" cy="0"/>
        </a:xfrm>
      </p:grpSpPr>
      <p:sp>
        <p:nvSpPr>
          <p:cNvPr id="88" name="Google Shape;88;p18"/>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endParaRPr sz="3900" dirty="0"/>
          </a:p>
          <a:p>
            <a:pPr marL="0" lvl="0" indent="0" algn="ctr" rtl="0">
              <a:lnSpc>
                <a:spcPct val="115000"/>
              </a:lnSpc>
              <a:spcBef>
                <a:spcPts val="0"/>
              </a:spcBef>
              <a:spcAft>
                <a:spcPts val="0"/>
              </a:spcAft>
              <a:buNone/>
            </a:pPr>
            <a:r>
              <a:rPr lang="en" sz="4800" dirty="0"/>
              <a:t>Forced Migration...</a:t>
            </a:r>
            <a:endParaRPr sz="8500" dirty="0"/>
          </a:p>
        </p:txBody>
      </p:sp>
      <p:sp>
        <p:nvSpPr>
          <p:cNvPr id="89" name="Google Shape;89;p18"/>
          <p:cNvSpPr txBox="1">
            <a:spLocks noGrp="1"/>
          </p:cNvSpPr>
          <p:nvPr>
            <p:ph type="subTitle" idx="1"/>
          </p:nvPr>
        </p:nvSpPr>
        <p:spPr>
          <a:xfrm>
            <a:off x="311700" y="1446500"/>
            <a:ext cx="4073100" cy="3132224"/>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35"/>
              <a:buNone/>
            </a:pPr>
            <a:r>
              <a:rPr lang="en-US" sz="3600" dirty="0">
                <a:solidFill>
                  <a:schemeClr val="tx1"/>
                </a:solidFill>
              </a:rPr>
              <a:t>People moving to another location </a:t>
            </a:r>
            <a:r>
              <a:rPr lang="en-US" sz="3600" b="1" dirty="0">
                <a:solidFill>
                  <a:schemeClr val="tx1"/>
                </a:solidFill>
              </a:rPr>
              <a:t>without a choice or against their will</a:t>
            </a:r>
            <a:r>
              <a:rPr lang="en-US" sz="3600" dirty="0">
                <a:solidFill>
                  <a:schemeClr val="tx1"/>
                </a:solidFill>
              </a:rPr>
              <a:t>.</a:t>
            </a:r>
            <a:endParaRPr sz="3600" dirty="0">
              <a:solidFill>
                <a:schemeClr val="tx1"/>
              </a:solidFill>
            </a:endParaRPr>
          </a:p>
        </p:txBody>
      </p:sp>
      <p:pic>
        <p:nvPicPr>
          <p:cNvPr id="90" name="Google Shape;90;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95637" y="1662545"/>
            <a:ext cx="4073100" cy="2078640"/>
          </a:xfrm>
          <a:prstGeom prst="rect">
            <a:avLst/>
          </a:prstGeom>
          <a:noFill/>
          <a:ln>
            <a:noFill/>
          </a:ln>
          <a:effectLst>
            <a:softEdge rad="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title" idx="4294967295"/>
          </p:nvPr>
        </p:nvSpPr>
        <p:spPr>
          <a:xfrm>
            <a:off x="155575" y="115888"/>
            <a:ext cx="8832850" cy="1227978"/>
          </a:xfrm>
          <a:prstGeom prst="rect">
            <a:avLst/>
          </a:prstGeom>
          <a:noFill/>
          <a:ln w="9525" cap="flat" cmpd="sng">
            <a:no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0"/>
              </a:spcBef>
              <a:spcAft>
                <a:spcPts val="0"/>
              </a:spcAft>
              <a:buClr>
                <a:schemeClr val="dk2"/>
              </a:buClr>
              <a:buSzPts val="935"/>
              <a:buFont typeface="Arial"/>
              <a:buNone/>
              <a:tabLst/>
              <a:defRPr/>
            </a:pPr>
            <a:r>
              <a:rPr kumimoji="0" lang="en-US" sz="6000" i="0" u="none" strike="noStrike" kern="0" cap="none" spc="0" normalizeH="0" baseline="0" noProof="0" dirty="0">
                <a:ln>
                  <a:noFill/>
                </a:ln>
                <a:solidFill>
                  <a:schemeClr val="tx1"/>
                </a:solidFill>
                <a:effectLst/>
                <a:uLnTx/>
                <a:uFillTx/>
                <a:latin typeface="Arial"/>
                <a:ea typeface="Arial"/>
                <a:cs typeface="Arial"/>
                <a:sym typeface="Arial"/>
              </a:rPr>
              <a:t>Forced</a:t>
            </a:r>
            <a:r>
              <a:rPr kumimoji="0" lang="en-US" sz="8800" i="0" u="none" strike="noStrike" kern="0" cap="none" spc="0" normalizeH="0" baseline="0" noProof="0" dirty="0">
                <a:ln>
                  <a:noFill/>
                </a:ln>
                <a:solidFill>
                  <a:schemeClr val="tx1"/>
                </a:solidFill>
                <a:effectLst/>
                <a:uLnTx/>
                <a:uFillTx/>
                <a:latin typeface="Arial"/>
                <a:ea typeface="Arial"/>
                <a:cs typeface="Arial"/>
                <a:sym typeface="Arial"/>
              </a:rPr>
              <a:t> </a:t>
            </a:r>
            <a:r>
              <a:rPr kumimoji="0" lang="en-US" sz="6000" i="0" u="none" strike="noStrike" kern="0" cap="none" spc="0" normalizeH="0" baseline="0" noProof="0" dirty="0">
                <a:ln>
                  <a:noFill/>
                </a:ln>
                <a:solidFill>
                  <a:schemeClr val="tx1"/>
                </a:solidFill>
                <a:effectLst/>
                <a:uLnTx/>
                <a:uFillTx/>
                <a:latin typeface="Arial"/>
                <a:ea typeface="Arial"/>
                <a:cs typeface="Arial"/>
                <a:sym typeface="Arial"/>
              </a:rPr>
              <a:t>Migration</a:t>
            </a:r>
            <a:endParaRPr kumimoji="0" lang="en-US" sz="320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86DD5F48-A5B6-AB4F-4D66-4F0928B0146F}"/>
              </a:ext>
            </a:extLst>
          </p:cNvPr>
          <p:cNvSpPr txBox="1"/>
          <p:nvPr/>
        </p:nvSpPr>
        <p:spPr>
          <a:xfrm>
            <a:off x="265579" y="1343866"/>
            <a:ext cx="8612841" cy="2899255"/>
          </a:xfrm>
          <a:prstGeom prst="rect">
            <a:avLst/>
          </a:prstGeom>
          <a:noFill/>
        </p:spPr>
        <p:txBody>
          <a:bodyPr wrap="square" rtlCol="0">
            <a:spAutoFit/>
          </a:bodyPr>
          <a:lstStyle/>
          <a:p>
            <a:pPr marL="457200" marR="0" lvl="0" indent="0" algn="ctr" defTabSz="914400" rtl="0" eaLnBrk="1" fontAlgn="auto" latinLnBrk="0" hangingPunct="1">
              <a:lnSpc>
                <a:spcPct val="80000"/>
              </a:lnSpc>
              <a:spcBef>
                <a:spcPts val="0"/>
              </a:spcBef>
              <a:spcAft>
                <a:spcPts val="0"/>
              </a:spcAft>
              <a:buClr>
                <a:srgbClr val="595959"/>
              </a:buClr>
              <a:buSzPts val="28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Arial"/>
                <a:cs typeface="Arial"/>
                <a:sym typeface="Arial"/>
              </a:rPr>
              <a:t>In the 1800s western North Carolina became a summer location for wealthy Charleston families. For the White enslavers, this was a seasonal trip to get away from heat and disease. But these families forced the migration on enslaved men and women. For example, from 1840 to 1852 the Meminger family sent Mr. Robert, and enslaved man, ahead to prepare their summer home, Rock Hill. By sending enslaved people ahead, the summer homes were prepared for the family. But the enslaved workers had no choice in the matter. Being forced to migrate may have separated friends and family for weeks to months at a time.</a:t>
            </a:r>
          </a:p>
          <a:p>
            <a:pPr marL="457200" marR="0" lvl="0" indent="0" algn="l" defTabSz="914400" rtl="0" eaLnBrk="1" fontAlgn="auto" latinLnBrk="0" hangingPunct="1">
              <a:lnSpc>
                <a:spcPct val="80000"/>
              </a:lnSpc>
              <a:spcBef>
                <a:spcPts val="0"/>
              </a:spcBef>
              <a:spcAft>
                <a:spcPts val="0"/>
              </a:spcAft>
              <a:buClr>
                <a:srgbClr val="595959"/>
              </a:buClr>
              <a:buSzPts val="28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80000"/>
              </a:lnSpc>
              <a:spcBef>
                <a:spcPts val="0"/>
              </a:spcBef>
              <a:spcAft>
                <a:spcPts val="0"/>
              </a:spcAft>
              <a:buClr>
                <a:srgbClr val="595959"/>
              </a:buClr>
              <a:buSzPts val="935"/>
              <a:buFont typeface="Arial"/>
              <a:buNone/>
              <a:tabLst/>
              <a:defRPr/>
            </a:pPr>
            <a:r>
              <a:rPr kumimoji="0" lang="en-US" sz="2400" i="1" u="none" strike="noStrike" kern="0" cap="none" spc="0" normalizeH="0" baseline="0" noProof="0" dirty="0">
                <a:ln>
                  <a:noFill/>
                </a:ln>
                <a:solidFill>
                  <a:srgbClr val="000000"/>
                </a:solidFill>
                <a:effectLst/>
                <a:uLnTx/>
                <a:uFillTx/>
                <a:latin typeface="Arial"/>
                <a:ea typeface="Arial"/>
                <a:cs typeface="Arial"/>
                <a:sym typeface="Arial"/>
              </a:rPr>
              <a:t>Turn and Talk to a partner about how is this an example of Forced Migration.</a:t>
            </a:r>
            <a:endParaRPr lang="en-US" sz="1200" dirty="0"/>
          </a:p>
        </p:txBody>
      </p:sp>
      <p:sp>
        <p:nvSpPr>
          <p:cNvPr id="3" name="TextBox 2">
            <a:extLst>
              <a:ext uri="{FF2B5EF4-FFF2-40B4-BE49-F238E27FC236}">
                <a16:creationId xmlns:a16="http://schemas.microsoft.com/office/drawing/2014/main" id="{91F9441A-B838-F0E3-6864-28F331330B5B}"/>
              </a:ext>
            </a:extLst>
          </p:cNvPr>
          <p:cNvSpPr txBox="1"/>
          <p:nvPr/>
        </p:nvSpPr>
        <p:spPr>
          <a:xfrm>
            <a:off x="421480" y="4613255"/>
            <a:ext cx="8456939" cy="276999"/>
          </a:xfrm>
          <a:prstGeom prst="rect">
            <a:avLst/>
          </a:prstGeom>
          <a:noFill/>
        </p:spPr>
        <p:txBody>
          <a:bodyPr wrap="square" rtlCol="0">
            <a:spAutoFit/>
          </a:bodyPr>
          <a:lstStyle/>
          <a:p>
            <a:r>
              <a:rPr lang="en-US" sz="1200" dirty="0"/>
              <a:t>Whisnant and Whisnant. </a:t>
            </a:r>
            <a:r>
              <a:rPr lang="en-US" sz="1200" i="1" dirty="0"/>
              <a:t>Black Lives and Whitened Stories. </a:t>
            </a:r>
            <a:r>
              <a:rPr lang="en-US" sz="1200" dirty="0"/>
              <a:t>NPS</a:t>
            </a:r>
            <a:r>
              <a:rPr lang="en-US" sz="1200" i="1" dirty="0"/>
              <a:t>. </a:t>
            </a:r>
            <a:r>
              <a:rPr lang="en-US" sz="1200" dirty="0"/>
              <a:t>Carl Sandburg Home NHS. 2020 Pgs. 114 and 207.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311700" y="203525"/>
            <a:ext cx="8520600" cy="10209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4800" dirty="0"/>
              <a:t>Return Migration...</a:t>
            </a:r>
            <a:endParaRPr sz="8500" dirty="0"/>
          </a:p>
        </p:txBody>
      </p:sp>
      <p:sp>
        <p:nvSpPr>
          <p:cNvPr id="96" name="Google Shape;96;p19"/>
          <p:cNvSpPr txBox="1">
            <a:spLocks noGrp="1"/>
          </p:cNvSpPr>
          <p:nvPr>
            <p:ph type="subTitle" idx="1"/>
          </p:nvPr>
        </p:nvSpPr>
        <p:spPr>
          <a:xfrm>
            <a:off x="498900" y="3703700"/>
            <a:ext cx="8085900" cy="1123794"/>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935"/>
              <a:buFont typeface="Arial"/>
              <a:buNone/>
            </a:pPr>
            <a:r>
              <a:rPr lang="en" sz="4080" dirty="0">
                <a:solidFill>
                  <a:schemeClr val="tx1"/>
                </a:solidFill>
              </a:rPr>
              <a:t>People</a:t>
            </a:r>
            <a:r>
              <a:rPr lang="en" sz="4080" b="1" dirty="0">
                <a:solidFill>
                  <a:schemeClr val="tx1"/>
                </a:solidFill>
              </a:rPr>
              <a:t> </a:t>
            </a:r>
            <a:r>
              <a:rPr lang="en" sz="4080" dirty="0">
                <a:solidFill>
                  <a:schemeClr val="tx1"/>
                </a:solidFill>
              </a:rPr>
              <a:t>moving</a:t>
            </a:r>
            <a:r>
              <a:rPr lang="en" sz="4080" b="1" dirty="0">
                <a:solidFill>
                  <a:schemeClr val="tx1"/>
                </a:solidFill>
              </a:rPr>
              <a:t> back to where they came from.</a:t>
            </a:r>
            <a:endParaRPr sz="4080" b="1" dirty="0">
              <a:solidFill>
                <a:schemeClr val="tx1"/>
              </a:solidFill>
            </a:endParaRPr>
          </a:p>
        </p:txBody>
      </p:sp>
      <p:pic>
        <p:nvPicPr>
          <p:cNvPr id="97" name="Google Shape;97;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94438" y="1300613"/>
            <a:ext cx="4155134" cy="2326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4693041E1B7543BCB4C0F4E227A4DF" ma:contentTypeVersion="12" ma:contentTypeDescription="Create a new document." ma:contentTypeScope="" ma:versionID="f02b97f0b8474bfadd66b89dbd4cbf38">
  <xsd:schema xmlns:xsd="http://www.w3.org/2001/XMLSchema" xmlns:xs="http://www.w3.org/2001/XMLSchema" xmlns:p="http://schemas.microsoft.com/office/2006/metadata/properties" xmlns:ns2="cb8b4cd4-352e-4cbe-a6e6-ca4232ef9b8f" xmlns:ns3="8548e196-601b-415a-94aa-aeb76bc70ae2" targetNamespace="http://schemas.microsoft.com/office/2006/metadata/properties" ma:root="true" ma:fieldsID="11a028a2b272e75d1b4a79aeff18b791" ns2:_="" ns3:_="">
    <xsd:import namespace="cb8b4cd4-352e-4cbe-a6e6-ca4232ef9b8f"/>
    <xsd:import namespace="8548e196-601b-415a-94aa-aeb76bc70ae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b4cd4-352e-4cbe-a6e6-ca4232ef9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48e196-601b-415a-94aa-aeb76bc70ae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663b33d-a4f0-4692-a32a-54f3442e4dcc}" ma:internalName="TaxCatchAll" ma:showField="CatchAllData" ma:web="8548e196-601b-415a-94aa-aeb76bc70ae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8b4cd4-352e-4cbe-a6e6-ca4232ef9b8f">
      <Terms xmlns="http://schemas.microsoft.com/office/infopath/2007/PartnerControls"/>
    </lcf76f155ced4ddcb4097134ff3c332f>
    <TaxCatchAll xmlns="8548e196-601b-415a-94aa-aeb76bc70ae2" xsi:nil="true"/>
  </documentManagement>
</p:properties>
</file>

<file path=customXml/itemProps1.xml><?xml version="1.0" encoding="utf-8"?>
<ds:datastoreItem xmlns:ds="http://schemas.openxmlformats.org/officeDocument/2006/customXml" ds:itemID="{A16162C1-7975-4E01-9FC6-568C44D49AE9}">
  <ds:schemaRefs>
    <ds:schemaRef ds:uri="http://schemas.microsoft.com/sharepoint/v3/contenttype/forms"/>
  </ds:schemaRefs>
</ds:datastoreItem>
</file>

<file path=customXml/itemProps2.xml><?xml version="1.0" encoding="utf-8"?>
<ds:datastoreItem xmlns:ds="http://schemas.openxmlformats.org/officeDocument/2006/customXml" ds:itemID="{DAD33FA4-9FE0-4BC6-A062-A49B2F86E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b4cd4-352e-4cbe-a6e6-ca4232ef9b8f"/>
    <ds:schemaRef ds:uri="8548e196-601b-415a-94aa-aeb76bc70a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585FEC-13BD-44D4-958D-0AADA3FB6F1D}">
  <ds:schemaRefs>
    <ds:schemaRef ds:uri="http://purl.org/dc/terms/"/>
    <ds:schemaRef ds:uri="http://schemas.openxmlformats.org/package/2006/metadata/core-properties"/>
    <ds:schemaRef ds:uri="cb8b4cd4-352e-4cbe-a6e6-ca4232ef9b8f"/>
    <ds:schemaRef ds:uri="http://schemas.microsoft.com/office/infopath/2007/PartnerControls"/>
    <ds:schemaRef ds:uri="http://schemas.microsoft.com/office/2006/documentManagement/types"/>
    <ds:schemaRef ds:uri="http://purl.org/dc/elements/1.1/"/>
    <ds:schemaRef ds:uri="http://www.w3.org/XML/1998/namespace"/>
    <ds:schemaRef ds:uri="8548e196-601b-415a-94aa-aeb76bc70ae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64</TotalTime>
  <Words>718</Words>
  <Application>Microsoft Office PowerPoint</Application>
  <PresentationFormat>On-screen Show (16:9)</PresentationFormat>
  <Paragraphs>68</Paragraphs>
  <Slides>15</Slides>
  <Notes>15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Simple Light</vt:lpstr>
      <vt:lpstr>Human Migration</vt:lpstr>
      <vt:lpstr> What is Human Migration?</vt:lpstr>
      <vt:lpstr> Human Migration is...</vt:lpstr>
      <vt:lpstr> Four Types of Human Migration</vt:lpstr>
      <vt:lpstr> Voluntary Migration...</vt:lpstr>
      <vt:lpstr>Voluntary Migration</vt:lpstr>
      <vt:lpstr> Forced Migration...</vt:lpstr>
      <vt:lpstr>Forced Migration</vt:lpstr>
      <vt:lpstr>Return Migration...</vt:lpstr>
      <vt:lpstr>Return Migration  </vt:lpstr>
      <vt:lpstr> Seasonal Migration...</vt:lpstr>
      <vt:lpstr>Seasonal Migration </vt:lpstr>
      <vt:lpstr>Let’s review our vocabulary by using...</vt:lpstr>
      <vt:lpstr>Mix, Freeze, Group</vt:lpstr>
      <vt:lpstr>Summarizing Strategy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Migration</dc:title>
  <cp:lastModifiedBy>Binnix, Elaine M</cp:lastModifiedBy>
  <cp:revision>1</cp:revision>
  <dcterms:modified xsi:type="dcterms:W3CDTF">2023-04-21T23:06:26Z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0x0101002D4693041E1B7543BCB4C0F4E227A4DF</vt:lpwstr>
  </property>
  <property fmtid="{D5CDD505-2E9C-101B-9397-08002B2CF9AE}" pid="3" name="MediaServiceImageTags">
    <vt:lpwstr/>
  </property>
</Properties>
</file>